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</p:sldMasterIdLst>
  <p:notesMasterIdLst>
    <p:notesMasterId r:id="rId456"/>
  </p:notesMasterIdLst>
  <p:sldIdLst>
    <p:sldId id="673" r:id="rId2"/>
    <p:sldId id="486" r:id="rId3"/>
    <p:sldId id="682" r:id="rId4"/>
    <p:sldId id="713" r:id="rId5"/>
    <p:sldId id="714" r:id="rId6"/>
    <p:sldId id="715" r:id="rId7"/>
    <p:sldId id="716" r:id="rId8"/>
    <p:sldId id="717" r:id="rId9"/>
    <p:sldId id="718" r:id="rId10"/>
    <p:sldId id="719" r:id="rId11"/>
    <p:sldId id="720" r:id="rId12"/>
    <p:sldId id="721" r:id="rId13"/>
    <p:sldId id="388" r:id="rId14"/>
    <p:sldId id="389" r:id="rId15"/>
    <p:sldId id="390" r:id="rId16"/>
    <p:sldId id="586" r:id="rId17"/>
    <p:sldId id="591" r:id="rId18"/>
    <p:sldId id="592" r:id="rId19"/>
    <p:sldId id="683" r:id="rId20"/>
    <p:sldId id="684" r:id="rId21"/>
    <p:sldId id="651" r:id="rId22"/>
    <p:sldId id="652" r:id="rId23"/>
    <p:sldId id="653" r:id="rId24"/>
    <p:sldId id="654" r:id="rId25"/>
    <p:sldId id="658" r:id="rId26"/>
    <p:sldId id="655" r:id="rId27"/>
    <p:sldId id="656" r:id="rId28"/>
    <p:sldId id="657" r:id="rId29"/>
    <p:sldId id="685" r:id="rId30"/>
    <p:sldId id="659" r:id="rId31"/>
    <p:sldId id="585" r:id="rId32"/>
    <p:sldId id="587" r:id="rId33"/>
    <p:sldId id="675" r:id="rId34"/>
    <p:sldId id="722" r:id="rId35"/>
    <p:sldId id="631" r:id="rId36"/>
    <p:sldId id="633" r:id="rId37"/>
    <p:sldId id="632" r:id="rId38"/>
    <p:sldId id="686" r:id="rId39"/>
    <p:sldId id="634" r:id="rId40"/>
    <p:sldId id="687" r:id="rId41"/>
    <p:sldId id="688" r:id="rId42"/>
    <p:sldId id="689" r:id="rId43"/>
    <p:sldId id="690" r:id="rId44"/>
    <p:sldId id="640" r:id="rId45"/>
    <p:sldId id="635" r:id="rId46"/>
    <p:sldId id="691" r:id="rId47"/>
    <p:sldId id="692" r:id="rId48"/>
    <p:sldId id="668" r:id="rId49"/>
    <p:sldId id="693" r:id="rId50"/>
    <p:sldId id="670" r:id="rId51"/>
    <p:sldId id="694" r:id="rId52"/>
    <p:sldId id="695" r:id="rId53"/>
    <p:sldId id="696" r:id="rId54"/>
    <p:sldId id="697" r:id="rId55"/>
    <p:sldId id="698" r:id="rId56"/>
    <p:sldId id="638" r:id="rId57"/>
    <p:sldId id="699" r:id="rId58"/>
    <p:sldId id="700" r:id="rId59"/>
    <p:sldId id="641" r:id="rId60"/>
    <p:sldId id="672" r:id="rId61"/>
    <p:sldId id="671" r:id="rId62"/>
    <p:sldId id="701" r:id="rId63"/>
    <p:sldId id="702" r:id="rId64"/>
    <p:sldId id="703" r:id="rId65"/>
    <p:sldId id="704" r:id="rId66"/>
    <p:sldId id="705" r:id="rId67"/>
    <p:sldId id="706" r:id="rId68"/>
    <p:sldId id="707" r:id="rId69"/>
    <p:sldId id="708" r:id="rId70"/>
    <p:sldId id="709" r:id="rId71"/>
    <p:sldId id="710" r:id="rId72"/>
    <p:sldId id="711" r:id="rId73"/>
    <p:sldId id="487" r:id="rId74"/>
    <p:sldId id="723" r:id="rId75"/>
    <p:sldId id="677" r:id="rId76"/>
    <p:sldId id="678" r:id="rId77"/>
    <p:sldId id="679" r:id="rId78"/>
    <p:sldId id="724" r:id="rId79"/>
    <p:sldId id="725" r:id="rId80"/>
    <p:sldId id="726" r:id="rId81"/>
    <p:sldId id="728" r:id="rId82"/>
    <p:sldId id="727" r:id="rId83"/>
    <p:sldId id="729" r:id="rId84"/>
    <p:sldId id="730" r:id="rId85"/>
    <p:sldId id="731" r:id="rId86"/>
    <p:sldId id="732" r:id="rId87"/>
    <p:sldId id="733" r:id="rId88"/>
    <p:sldId id="734" r:id="rId89"/>
    <p:sldId id="735" r:id="rId90"/>
    <p:sldId id="736" r:id="rId91"/>
    <p:sldId id="737" r:id="rId92"/>
    <p:sldId id="738" r:id="rId93"/>
    <p:sldId id="743" r:id="rId94"/>
    <p:sldId id="744" r:id="rId95"/>
    <p:sldId id="739" r:id="rId96"/>
    <p:sldId id="745" r:id="rId97"/>
    <p:sldId id="740" r:id="rId98"/>
    <p:sldId id="741" r:id="rId99"/>
    <p:sldId id="742" r:id="rId100"/>
    <p:sldId id="755" r:id="rId101"/>
    <p:sldId id="746" r:id="rId102"/>
    <p:sldId id="747" r:id="rId103"/>
    <p:sldId id="748" r:id="rId104"/>
    <p:sldId id="749" r:id="rId105"/>
    <p:sldId id="750" r:id="rId106"/>
    <p:sldId id="751" r:id="rId107"/>
    <p:sldId id="752" r:id="rId108"/>
    <p:sldId id="753" r:id="rId109"/>
    <p:sldId id="754" r:id="rId110"/>
    <p:sldId id="756" r:id="rId111"/>
    <p:sldId id="757" r:id="rId112"/>
    <p:sldId id="758" r:id="rId113"/>
    <p:sldId id="759" r:id="rId114"/>
    <p:sldId id="760" r:id="rId115"/>
    <p:sldId id="761" r:id="rId116"/>
    <p:sldId id="762" r:id="rId117"/>
    <p:sldId id="763" r:id="rId118"/>
    <p:sldId id="764" r:id="rId119"/>
    <p:sldId id="765" r:id="rId120"/>
    <p:sldId id="766" r:id="rId121"/>
    <p:sldId id="767" r:id="rId122"/>
    <p:sldId id="768" r:id="rId123"/>
    <p:sldId id="769" r:id="rId124"/>
    <p:sldId id="770" r:id="rId125"/>
    <p:sldId id="771" r:id="rId126"/>
    <p:sldId id="772" r:id="rId127"/>
    <p:sldId id="773" r:id="rId128"/>
    <p:sldId id="774" r:id="rId129"/>
    <p:sldId id="488" r:id="rId130"/>
    <p:sldId id="489" r:id="rId131"/>
    <p:sldId id="642" r:id="rId132"/>
    <p:sldId id="643" r:id="rId133"/>
    <p:sldId id="490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57" r:id="rId145"/>
    <p:sldId id="458" r:id="rId146"/>
    <p:sldId id="459" r:id="rId147"/>
    <p:sldId id="460" r:id="rId148"/>
    <p:sldId id="461" r:id="rId149"/>
    <p:sldId id="462" r:id="rId150"/>
    <p:sldId id="463" r:id="rId151"/>
    <p:sldId id="464" r:id="rId152"/>
    <p:sldId id="465" r:id="rId153"/>
    <p:sldId id="428" r:id="rId154"/>
    <p:sldId id="466" r:id="rId155"/>
    <p:sldId id="467" r:id="rId156"/>
    <p:sldId id="468" r:id="rId157"/>
    <p:sldId id="469" r:id="rId158"/>
    <p:sldId id="470" r:id="rId159"/>
    <p:sldId id="471" r:id="rId160"/>
    <p:sldId id="472" r:id="rId161"/>
    <p:sldId id="473" r:id="rId162"/>
    <p:sldId id="370" r:id="rId163"/>
    <p:sldId id="371" r:id="rId164"/>
    <p:sldId id="270" r:id="rId165"/>
    <p:sldId id="271" r:id="rId166"/>
    <p:sldId id="383" r:id="rId167"/>
    <p:sldId id="384" r:id="rId168"/>
    <p:sldId id="385" r:id="rId169"/>
    <p:sldId id="386" r:id="rId170"/>
    <p:sldId id="387" r:id="rId171"/>
    <p:sldId id="259" r:id="rId172"/>
    <p:sldId id="260" r:id="rId173"/>
    <p:sldId id="261" r:id="rId174"/>
    <p:sldId id="267" r:id="rId175"/>
    <p:sldId id="262" r:id="rId176"/>
    <p:sldId id="263" r:id="rId177"/>
    <p:sldId id="256" r:id="rId178"/>
    <p:sldId id="257" r:id="rId179"/>
    <p:sldId id="258" r:id="rId180"/>
    <p:sldId id="264" r:id="rId181"/>
    <p:sldId id="266" r:id="rId182"/>
    <p:sldId id="265" r:id="rId183"/>
    <p:sldId id="268" r:id="rId184"/>
    <p:sldId id="278" r:id="rId185"/>
    <p:sldId id="279" r:id="rId186"/>
    <p:sldId id="269" r:id="rId187"/>
    <p:sldId id="272" r:id="rId188"/>
    <p:sldId id="273" r:id="rId189"/>
    <p:sldId id="274" r:id="rId190"/>
    <p:sldId id="275" r:id="rId191"/>
    <p:sldId id="276" r:id="rId192"/>
    <p:sldId id="277" r:id="rId193"/>
    <p:sldId id="280" r:id="rId194"/>
    <p:sldId id="281" r:id="rId195"/>
    <p:sldId id="282" r:id="rId196"/>
    <p:sldId id="283" r:id="rId197"/>
    <p:sldId id="284" r:id="rId198"/>
    <p:sldId id="294" r:id="rId199"/>
    <p:sldId id="296" r:id="rId200"/>
    <p:sldId id="295" r:id="rId201"/>
    <p:sldId id="285" r:id="rId202"/>
    <p:sldId id="286" r:id="rId203"/>
    <p:sldId id="287" r:id="rId204"/>
    <p:sldId id="289" r:id="rId205"/>
    <p:sldId id="290" r:id="rId206"/>
    <p:sldId id="291" r:id="rId207"/>
    <p:sldId id="292" r:id="rId208"/>
    <p:sldId id="293" r:id="rId209"/>
    <p:sldId id="297" r:id="rId210"/>
    <p:sldId id="298" r:id="rId211"/>
    <p:sldId id="299" r:id="rId212"/>
    <p:sldId id="300" r:id="rId213"/>
    <p:sldId id="301" r:id="rId214"/>
    <p:sldId id="303" r:id="rId215"/>
    <p:sldId id="304" r:id="rId216"/>
    <p:sldId id="305" r:id="rId217"/>
    <p:sldId id="306" r:id="rId218"/>
    <p:sldId id="307" r:id="rId219"/>
    <p:sldId id="308" r:id="rId220"/>
    <p:sldId id="309" r:id="rId221"/>
    <p:sldId id="310" r:id="rId222"/>
    <p:sldId id="311" r:id="rId223"/>
    <p:sldId id="312" r:id="rId224"/>
    <p:sldId id="313" r:id="rId225"/>
    <p:sldId id="314" r:id="rId226"/>
    <p:sldId id="315" r:id="rId227"/>
    <p:sldId id="316" r:id="rId228"/>
    <p:sldId id="317" r:id="rId229"/>
    <p:sldId id="318" r:id="rId230"/>
    <p:sldId id="319" r:id="rId231"/>
    <p:sldId id="320" r:id="rId232"/>
    <p:sldId id="321" r:id="rId233"/>
    <p:sldId id="322" r:id="rId234"/>
    <p:sldId id="323" r:id="rId235"/>
    <p:sldId id="324" r:id="rId236"/>
    <p:sldId id="325" r:id="rId237"/>
    <p:sldId id="326" r:id="rId238"/>
    <p:sldId id="327" r:id="rId239"/>
    <p:sldId id="331" r:id="rId240"/>
    <p:sldId id="332" r:id="rId241"/>
    <p:sldId id="328" r:id="rId242"/>
    <p:sldId id="329" r:id="rId243"/>
    <p:sldId id="330" r:id="rId244"/>
    <p:sldId id="333" r:id="rId245"/>
    <p:sldId id="351" r:id="rId246"/>
    <p:sldId id="354" r:id="rId247"/>
    <p:sldId id="352" r:id="rId248"/>
    <p:sldId id="353" r:id="rId249"/>
    <p:sldId id="372" r:id="rId250"/>
    <p:sldId id="391" r:id="rId251"/>
    <p:sldId id="334" r:id="rId252"/>
    <p:sldId id="335" r:id="rId253"/>
    <p:sldId id="373" r:id="rId254"/>
    <p:sldId id="374" r:id="rId255"/>
    <p:sldId id="375" r:id="rId256"/>
    <p:sldId id="376" r:id="rId257"/>
    <p:sldId id="377" r:id="rId258"/>
    <p:sldId id="344" r:id="rId259"/>
    <p:sldId id="356" r:id="rId260"/>
    <p:sldId id="357" r:id="rId261"/>
    <p:sldId id="378" r:id="rId262"/>
    <p:sldId id="379" r:id="rId263"/>
    <p:sldId id="368" r:id="rId264"/>
    <p:sldId id="369" r:id="rId265"/>
    <p:sldId id="380" r:id="rId266"/>
    <p:sldId id="355" r:id="rId267"/>
    <p:sldId id="381" r:id="rId268"/>
    <p:sldId id="363" r:id="rId269"/>
    <p:sldId id="364" r:id="rId270"/>
    <p:sldId id="365" r:id="rId271"/>
    <p:sldId id="366" r:id="rId272"/>
    <p:sldId id="367" r:id="rId273"/>
    <p:sldId id="392" r:id="rId274"/>
    <p:sldId id="393" r:id="rId275"/>
    <p:sldId id="394" r:id="rId276"/>
    <p:sldId id="395" r:id="rId277"/>
    <p:sldId id="396" r:id="rId278"/>
    <p:sldId id="397" r:id="rId279"/>
    <p:sldId id="398" r:id="rId280"/>
    <p:sldId id="399" r:id="rId281"/>
    <p:sldId id="400" r:id="rId282"/>
    <p:sldId id="405" r:id="rId283"/>
    <p:sldId id="401" r:id="rId284"/>
    <p:sldId id="402" r:id="rId285"/>
    <p:sldId id="403" r:id="rId286"/>
    <p:sldId id="404" r:id="rId287"/>
    <p:sldId id="406" r:id="rId288"/>
    <p:sldId id="407" r:id="rId289"/>
    <p:sldId id="408" r:id="rId290"/>
    <p:sldId id="409" r:id="rId291"/>
    <p:sldId id="410" r:id="rId292"/>
    <p:sldId id="414" r:id="rId293"/>
    <p:sldId id="415" r:id="rId294"/>
    <p:sldId id="411" r:id="rId295"/>
    <p:sldId id="412" r:id="rId296"/>
    <p:sldId id="413" r:id="rId297"/>
    <p:sldId id="416" r:id="rId298"/>
    <p:sldId id="680" r:id="rId299"/>
    <p:sldId id="681" r:id="rId300"/>
    <p:sldId id="429" r:id="rId301"/>
    <p:sldId id="449" r:id="rId302"/>
    <p:sldId id="450" r:id="rId303"/>
    <p:sldId id="447" r:id="rId304"/>
    <p:sldId id="452" r:id="rId305"/>
    <p:sldId id="431" r:id="rId306"/>
    <p:sldId id="432" r:id="rId307"/>
    <p:sldId id="433" r:id="rId308"/>
    <p:sldId id="434" r:id="rId309"/>
    <p:sldId id="435" r:id="rId310"/>
    <p:sldId id="436" r:id="rId311"/>
    <p:sldId id="437" r:id="rId312"/>
    <p:sldId id="438" r:id="rId313"/>
    <p:sldId id="439" r:id="rId314"/>
    <p:sldId id="440" r:id="rId315"/>
    <p:sldId id="441" r:id="rId316"/>
    <p:sldId id="442" r:id="rId317"/>
    <p:sldId id="443" r:id="rId318"/>
    <p:sldId id="444" r:id="rId319"/>
    <p:sldId id="445" r:id="rId320"/>
    <p:sldId id="446" r:id="rId321"/>
    <p:sldId id="448" r:id="rId322"/>
    <p:sldId id="456" r:id="rId323"/>
    <p:sldId id="453" r:id="rId324"/>
    <p:sldId id="454" r:id="rId325"/>
    <p:sldId id="455" r:id="rId326"/>
    <p:sldId id="474" r:id="rId327"/>
    <p:sldId id="475" r:id="rId328"/>
    <p:sldId id="476" r:id="rId329"/>
    <p:sldId id="477" r:id="rId330"/>
    <p:sldId id="478" r:id="rId331"/>
    <p:sldId id="479" r:id="rId332"/>
    <p:sldId id="480" r:id="rId333"/>
    <p:sldId id="481" r:id="rId334"/>
    <p:sldId id="482" r:id="rId335"/>
    <p:sldId id="483" r:id="rId336"/>
    <p:sldId id="484" r:id="rId337"/>
    <p:sldId id="485" r:id="rId338"/>
    <p:sldId id="491" r:id="rId339"/>
    <p:sldId id="604" r:id="rId340"/>
    <p:sldId id="583" r:id="rId341"/>
    <p:sldId id="584" r:id="rId342"/>
    <p:sldId id="602" r:id="rId343"/>
    <p:sldId id="603" r:id="rId344"/>
    <p:sldId id="605" r:id="rId345"/>
    <p:sldId id="606" r:id="rId346"/>
    <p:sldId id="607" r:id="rId347"/>
    <p:sldId id="609" r:id="rId348"/>
    <p:sldId id="608" r:id="rId349"/>
    <p:sldId id="610" r:id="rId350"/>
    <p:sldId id="612" r:id="rId351"/>
    <p:sldId id="613" r:id="rId352"/>
    <p:sldId id="614" r:id="rId353"/>
    <p:sldId id="611" r:id="rId354"/>
    <p:sldId id="615" r:id="rId355"/>
    <p:sldId id="616" r:id="rId356"/>
    <p:sldId id="617" r:id="rId357"/>
    <p:sldId id="618" r:id="rId358"/>
    <p:sldId id="619" r:id="rId359"/>
    <p:sldId id="620" r:id="rId360"/>
    <p:sldId id="621" r:id="rId361"/>
    <p:sldId id="622" r:id="rId362"/>
    <p:sldId id="623" r:id="rId363"/>
    <p:sldId id="624" r:id="rId364"/>
    <p:sldId id="625" r:id="rId365"/>
    <p:sldId id="626" r:id="rId366"/>
    <p:sldId id="627" r:id="rId367"/>
    <p:sldId id="629" r:id="rId368"/>
    <p:sldId id="628" r:id="rId369"/>
    <p:sldId id="630" r:id="rId370"/>
    <p:sldId id="492" r:id="rId371"/>
    <p:sldId id="493" r:id="rId372"/>
    <p:sldId id="494" r:id="rId373"/>
    <p:sldId id="495" r:id="rId374"/>
    <p:sldId id="566" r:id="rId375"/>
    <p:sldId id="496" r:id="rId376"/>
    <p:sldId id="567" r:id="rId377"/>
    <p:sldId id="498" r:id="rId378"/>
    <p:sldId id="499" r:id="rId379"/>
    <p:sldId id="500" r:id="rId380"/>
    <p:sldId id="501" r:id="rId381"/>
    <p:sldId id="502" r:id="rId382"/>
    <p:sldId id="503" r:id="rId383"/>
    <p:sldId id="504" r:id="rId384"/>
    <p:sldId id="505" r:id="rId385"/>
    <p:sldId id="506" r:id="rId386"/>
    <p:sldId id="507" r:id="rId387"/>
    <p:sldId id="508" r:id="rId388"/>
    <p:sldId id="509" r:id="rId389"/>
    <p:sldId id="510" r:id="rId390"/>
    <p:sldId id="511" r:id="rId391"/>
    <p:sldId id="512" r:id="rId392"/>
    <p:sldId id="571" r:id="rId393"/>
    <p:sldId id="572" r:id="rId394"/>
    <p:sldId id="513" r:id="rId395"/>
    <p:sldId id="573" r:id="rId396"/>
    <p:sldId id="515" r:id="rId397"/>
    <p:sldId id="516" r:id="rId398"/>
    <p:sldId id="517" r:id="rId399"/>
    <p:sldId id="518" r:id="rId400"/>
    <p:sldId id="519" r:id="rId401"/>
    <p:sldId id="520" r:id="rId402"/>
    <p:sldId id="521" r:id="rId403"/>
    <p:sldId id="522" r:id="rId404"/>
    <p:sldId id="523" r:id="rId405"/>
    <p:sldId id="524" r:id="rId406"/>
    <p:sldId id="525" r:id="rId407"/>
    <p:sldId id="526" r:id="rId408"/>
    <p:sldId id="527" r:id="rId409"/>
    <p:sldId id="528" r:id="rId410"/>
    <p:sldId id="576" r:id="rId411"/>
    <p:sldId id="577" r:id="rId412"/>
    <p:sldId id="529" r:id="rId413"/>
    <p:sldId id="530" r:id="rId414"/>
    <p:sldId id="531" r:id="rId415"/>
    <p:sldId id="533" r:id="rId416"/>
    <p:sldId id="534" r:id="rId417"/>
    <p:sldId id="535" r:id="rId418"/>
    <p:sldId id="578" r:id="rId419"/>
    <p:sldId id="532" r:id="rId420"/>
    <p:sldId id="536" r:id="rId421"/>
    <p:sldId id="537" r:id="rId422"/>
    <p:sldId id="538" r:id="rId423"/>
    <p:sldId id="539" r:id="rId424"/>
    <p:sldId id="579" r:id="rId425"/>
    <p:sldId id="580" r:id="rId426"/>
    <p:sldId id="550" r:id="rId427"/>
    <p:sldId id="574" r:id="rId428"/>
    <p:sldId id="575" r:id="rId429"/>
    <p:sldId id="548" r:id="rId430"/>
    <p:sldId id="549" r:id="rId431"/>
    <p:sldId id="540" r:id="rId432"/>
    <p:sldId id="541" r:id="rId433"/>
    <p:sldId id="542" r:id="rId434"/>
    <p:sldId id="543" r:id="rId435"/>
    <p:sldId id="568" r:id="rId436"/>
    <p:sldId id="569" r:id="rId437"/>
    <p:sldId id="570" r:id="rId438"/>
    <p:sldId id="544" r:id="rId439"/>
    <p:sldId id="552" r:id="rId440"/>
    <p:sldId id="545" r:id="rId441"/>
    <p:sldId id="546" r:id="rId442"/>
    <p:sldId id="547" r:id="rId443"/>
    <p:sldId id="551" r:id="rId444"/>
    <p:sldId id="554" r:id="rId445"/>
    <p:sldId id="555" r:id="rId446"/>
    <p:sldId id="556" r:id="rId447"/>
    <p:sldId id="553" r:id="rId448"/>
    <p:sldId id="557" r:id="rId449"/>
    <p:sldId id="558" r:id="rId450"/>
    <p:sldId id="559" r:id="rId451"/>
    <p:sldId id="560" r:id="rId452"/>
    <p:sldId id="561" r:id="rId453"/>
    <p:sldId id="581" r:id="rId454"/>
    <p:sldId id="582" r:id="rId455"/>
  </p:sldIdLst>
  <p:sldSz cx="12436475" cy="6994525"/>
  <p:notesSz cx="6807200" cy="99393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>
          <p15:clr>
            <a:srgbClr val="A4A3A4"/>
          </p15:clr>
        </p15:guide>
        <p15:guide id="2" orient="horz" pos="763">
          <p15:clr>
            <a:srgbClr val="A4A3A4"/>
          </p15:clr>
        </p15:guide>
        <p15:guide id="3" orient="horz" pos="1341">
          <p15:clr>
            <a:srgbClr val="A4A3A4"/>
          </p15:clr>
        </p15:guide>
        <p15:guide id="4" orient="horz" pos="2521">
          <p15:clr>
            <a:srgbClr val="A4A3A4"/>
          </p15:clr>
        </p15:guide>
        <p15:guide id="5" orient="horz" pos="4244">
          <p15:clr>
            <a:srgbClr val="A4A3A4"/>
          </p15:clr>
        </p15:guide>
        <p15:guide id="6" orient="horz" pos="3609">
          <p15:clr>
            <a:srgbClr val="A4A3A4"/>
          </p15:clr>
        </p15:guide>
        <p15:guide id="7" orient="horz" pos="3065">
          <p15:clr>
            <a:srgbClr val="A4A3A4"/>
          </p15:clr>
        </p15:guide>
        <p15:guide id="8" orient="horz" pos="1931">
          <p15:clr>
            <a:srgbClr val="A4A3A4"/>
          </p15:clr>
        </p15:guide>
        <p15:guide id="9" pos="173">
          <p15:clr>
            <a:srgbClr val="A4A3A4"/>
          </p15:clr>
        </p15:guide>
        <p15:guide id="10" pos="1332">
          <p15:clr>
            <a:srgbClr val="A4A3A4"/>
          </p15:clr>
        </p15:guide>
        <p15:guide id="11" pos="7636">
          <p15:clr>
            <a:srgbClr val="A4A3A4"/>
          </p15:clr>
        </p15:guide>
        <p15:guide id="12" pos="742">
          <p15:clr>
            <a:srgbClr val="A4A3A4"/>
          </p15:clr>
        </p15:guide>
        <p15:guide id="13" pos="7092">
          <p15:clr>
            <a:srgbClr val="A4A3A4"/>
          </p15:clr>
        </p15:guide>
        <p15:guide id="14" pos="3629">
          <p15:clr>
            <a:srgbClr val="A4A3A4"/>
          </p15:clr>
        </p15:guide>
        <p15:guide id="15" pos="1876">
          <p15:clr>
            <a:srgbClr val="A4A3A4"/>
          </p15:clr>
        </p15:guide>
        <p15:guide id="16" pos="2477">
          <p15:clr>
            <a:srgbClr val="A4A3A4"/>
          </p15:clr>
        </p15:guide>
        <p15:guide id="17" pos="4235">
          <p15:clr>
            <a:srgbClr val="A4A3A4"/>
          </p15:clr>
        </p15:guide>
        <p15:guide id="18" pos="4779">
          <p15:clr>
            <a:srgbClr val="A4A3A4"/>
          </p15:clr>
        </p15:guide>
        <p15:guide id="19" pos="5323">
          <p15:clr>
            <a:srgbClr val="A4A3A4"/>
          </p15:clr>
        </p15:guide>
        <p15:guide id="20" pos="5913">
          <p15:clr>
            <a:srgbClr val="A4A3A4"/>
          </p15:clr>
        </p15:guide>
        <p15:guide id="21" pos="6502">
          <p15:clr>
            <a:srgbClr val="A4A3A4"/>
          </p15:clr>
        </p15:guide>
        <p15:guide id="22" pos="30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E400C0"/>
    <a:srgbClr val="00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83EA8-2591-41E3-9447-00DBB497FD3A}" v="41" dt="2022-05-09T22:42:03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淡色スタイル 3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8" autoAdjust="0"/>
    <p:restoredTop sz="88006" autoAdjust="0"/>
  </p:normalViewPr>
  <p:slideViewPr>
    <p:cSldViewPr snapToGrid="0">
      <p:cViewPr varScale="1">
        <p:scale>
          <a:sx n="105" d="100"/>
          <a:sy n="105" d="100"/>
        </p:scale>
        <p:origin x="120" y="900"/>
      </p:cViewPr>
      <p:guideLst>
        <p:guide orient="horz" pos="187"/>
        <p:guide orient="horz" pos="763"/>
        <p:guide orient="horz" pos="1341"/>
        <p:guide orient="horz" pos="2521"/>
        <p:guide orient="horz" pos="4244"/>
        <p:guide orient="horz" pos="3609"/>
        <p:guide orient="horz" pos="3065"/>
        <p:guide orient="horz" pos="1931"/>
        <p:guide pos="173"/>
        <p:guide pos="1332"/>
        <p:guide pos="7636"/>
        <p:guide pos="742"/>
        <p:guide pos="7092"/>
        <p:guide pos="3629"/>
        <p:guide pos="1876"/>
        <p:guide pos="2477"/>
        <p:guide pos="4235"/>
        <p:guide pos="4779"/>
        <p:guide pos="5323"/>
        <p:guide pos="5913"/>
        <p:guide pos="6502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commentAuthors" Target="commentAuthors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viewProps" Target="view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tableStyles" Target="tableStyles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presProps" Target="presProps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theme" Target="theme/theme1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444DE-F357-40A5-A637-1D4A2860B965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512B-7594-48F7-B060-6F317825C2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44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52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4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77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4512B-7594-48F7-B060-6F317825C2B6}" type="slidenum">
              <a:rPr kumimoji="1" lang="ja-JP" altLang="en-US" smtClean="0"/>
              <a:t>326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04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838" y="480502"/>
            <a:ext cx="2557747" cy="547905"/>
          </a:xfrm>
          <a:prstGeom prst="rect">
            <a:avLst/>
          </a:prstGeom>
        </p:spPr>
      </p:pic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9033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589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BA3A-7840-470E-A799-24933E851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5882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9602613" y="6593606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096BA3A-7840-470E-A799-24933E8518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02" r:id="rId2"/>
    <p:sldLayoutId id="2147484087" r:id="rId3"/>
    <p:sldLayoutId id="2147484168" r:id="rId4"/>
    <p:sldLayoutId id="2147484107" r:id="rId5"/>
    <p:sldLayoutId id="2147484099" r:id="rId6"/>
    <p:sldLayoutId id="2147484093" r:id="rId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2" baseline="0" dirty="0" smtClean="0">
          <a:ln w="3175">
            <a:noFill/>
          </a:ln>
          <a:solidFill>
            <a:srgbClr val="0070C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6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2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3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3.xml"/></Relationships>
</file>

<file path=ppt/slides/_rels/slide3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service-azure-sql-database-with-direct-connect#single-sign-on" TargetMode="External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microsoft.com/office/2007/relationships/hdphoto" Target="../media/hdphoto1.wdp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8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8.svg"/><Relationship Id="rId11" Type="http://schemas.openxmlformats.org/officeDocument/2006/relationships/image" Target="../media/image11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5" Type="http://schemas.openxmlformats.org/officeDocument/2006/relationships/image" Target="../media/image5.svg"/><Relationship Id="rId61" Type="http://schemas.openxmlformats.org/officeDocument/2006/relationships/image" Target="../media/image60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9.svg"/><Relationship Id="rId8" Type="http://schemas.openxmlformats.org/officeDocument/2006/relationships/image" Target="../media/image8.png"/><Relationship Id="rId51" Type="http://schemas.openxmlformats.org/officeDocument/2006/relationships/image" Target="../media/image50.svg"/><Relationship Id="rId3" Type="http://schemas.openxmlformats.org/officeDocument/2006/relationships/image" Target="../media/image3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20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10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Microsoft Azure Data Analytics Platform 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9302" y="3627240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1716" y="1247786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6112" y="260783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8005" y="260859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861" y="1198473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966764" y="346844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FBF4A2B9-1A70-4EBF-A23B-CC00773E5C5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29570" y="3267966"/>
            <a:ext cx="432000" cy="432000"/>
          </a:xfrm>
          <a:prstGeom prst="rect">
            <a:avLst/>
          </a:prstGeom>
        </p:spPr>
      </p:pic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BEDE2F83-8EEB-4811-AECF-626BE716D1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16448" y="3699966"/>
            <a:ext cx="396000" cy="396000"/>
          </a:xfrm>
          <a:prstGeom prst="rect">
            <a:avLst/>
          </a:prstGeom>
        </p:spPr>
      </p:pic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147CD5E7-BFDE-41C9-87B7-81817EB402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20988" y="3551882"/>
            <a:ext cx="396000" cy="396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B253F685-37D6-460D-AF81-F9F062C6CD8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598447" y="4402035"/>
            <a:ext cx="396000" cy="396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0CB1101E-A5AD-4A74-8309-CA5ADD3FB15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132283" y="3543711"/>
            <a:ext cx="396000" cy="396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A653B299-5FDF-4CD6-BC1A-247E963F626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08422" y="4413438"/>
            <a:ext cx="396000" cy="396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2326607" y="35631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AA737068-6819-47D6-805B-61A0AA2B2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6801" y="4020349"/>
            <a:ext cx="432000" cy="432000"/>
          </a:xfrm>
          <a:prstGeom prst="rect">
            <a:avLst/>
          </a:prstGeom>
        </p:spPr>
      </p:pic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479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88858F-AC16-E1C7-3E74-C5B707C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1" y="0"/>
            <a:ext cx="88323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278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6275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14BCD6-76E3-1434-27AE-98B69174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56"/>
            <a:ext cx="12436475" cy="61974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384F0D8-0E7E-C138-C290-A4C5B9C4C3D0}"/>
              </a:ext>
            </a:extLst>
          </p:cNvPr>
          <p:cNvSpPr/>
          <p:nvPr/>
        </p:nvSpPr>
        <p:spPr bwMode="auto">
          <a:xfrm>
            <a:off x="4794732" y="2459512"/>
            <a:ext cx="109738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FECBC4-DC69-E156-EE96-264F0B9C1417}"/>
              </a:ext>
            </a:extLst>
          </p:cNvPr>
          <p:cNvSpPr/>
          <p:nvPr/>
        </p:nvSpPr>
        <p:spPr bwMode="auto">
          <a:xfrm>
            <a:off x="4785588" y="3444251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C6EA7A-8155-454E-7CBF-DAF41C8E6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1595" y="2847771"/>
            <a:ext cx="578310" cy="6146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834467E-AB1E-F448-A6E1-AA1E9FB5AEBF}"/>
              </a:ext>
            </a:extLst>
          </p:cNvPr>
          <p:cNvSpPr/>
          <p:nvPr/>
        </p:nvSpPr>
        <p:spPr bwMode="auto">
          <a:xfrm>
            <a:off x="4795503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F13C1AA-32AE-5DD3-C664-EC9580066E5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4364" y="5623226"/>
            <a:ext cx="273158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78917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0B1358-1730-4335-758A-81E0FEA2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70"/>
            <a:ext cx="12436475" cy="619738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E23D2-092B-F171-E33B-EDCCCFDF67EF}"/>
              </a:ext>
            </a:extLst>
          </p:cNvPr>
          <p:cNvSpPr/>
          <p:nvPr/>
        </p:nvSpPr>
        <p:spPr bwMode="auto">
          <a:xfrm>
            <a:off x="11344187" y="4178584"/>
            <a:ext cx="46539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8951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F6BEE-DB4C-4307-DB98-1B437851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43"/>
            <a:ext cx="12436475" cy="38702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DBB363-61CE-1C9E-A12B-8EFAAD49622B}"/>
              </a:ext>
            </a:extLst>
          </p:cNvPr>
          <p:cNvSpPr/>
          <p:nvPr/>
        </p:nvSpPr>
        <p:spPr bwMode="auto">
          <a:xfrm>
            <a:off x="5094190" y="4923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5C88EE-0FE6-A5C7-3BF2-45DBB5C1C6AC}"/>
              </a:ext>
            </a:extLst>
          </p:cNvPr>
          <p:cNvSpPr/>
          <p:nvPr/>
        </p:nvSpPr>
        <p:spPr bwMode="auto">
          <a:xfrm>
            <a:off x="8477470" y="3497262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97133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E181D0-F6C3-A370-6EAB-30AFE4F8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6150"/>
            <a:ext cx="12436475" cy="602222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4E3E7-013F-A70A-C0B1-19B4AEDC199B}"/>
              </a:ext>
            </a:extLst>
          </p:cNvPr>
          <p:cNvSpPr/>
          <p:nvPr/>
        </p:nvSpPr>
        <p:spPr bwMode="auto">
          <a:xfrm>
            <a:off x="4783294" y="598464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22DF2D-76B2-CB53-59E1-0A7914BEEEF5}"/>
              </a:ext>
            </a:extLst>
          </p:cNvPr>
          <p:cNvSpPr/>
          <p:nvPr/>
        </p:nvSpPr>
        <p:spPr bwMode="auto">
          <a:xfrm>
            <a:off x="4765005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200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0386B19-8670-FD44-67EB-BE4ED8D8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62"/>
            <a:ext cx="12436475" cy="606820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12E7AC-D734-DC47-00AA-1ABD0D4FCADE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0001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BC84A2-E3A8-737A-1E05-F87BA757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27"/>
            <a:ext cx="12436475" cy="6072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E596BA-3E0E-C6E2-A94A-77FB13EC9266}"/>
              </a:ext>
            </a:extLst>
          </p:cNvPr>
          <p:cNvSpPr/>
          <p:nvPr/>
        </p:nvSpPr>
        <p:spPr bwMode="auto">
          <a:xfrm>
            <a:off x="4792438" y="600292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503BE97-055B-3179-B435-947D35D921D5}"/>
              </a:ext>
            </a:extLst>
          </p:cNvPr>
          <p:cNvSpPr/>
          <p:nvPr/>
        </p:nvSpPr>
        <p:spPr bwMode="auto">
          <a:xfrm>
            <a:off x="4774149" y="4036758"/>
            <a:ext cx="1955835" cy="654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2783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ADDF14-EDE5-7355-B8AE-A7971A2E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30"/>
            <a:ext cx="12436475" cy="60724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5F5623B-B6EE-D552-0B8A-2ECD25378DA8}"/>
              </a:ext>
            </a:extLst>
          </p:cNvPr>
          <p:cNvSpPr/>
          <p:nvPr/>
        </p:nvSpPr>
        <p:spPr bwMode="auto">
          <a:xfrm>
            <a:off x="6676101" y="5070030"/>
            <a:ext cx="4397283" cy="11478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7384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8A9709-3CEA-07D4-295C-AA77FC9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618"/>
            <a:ext cx="12436475" cy="37392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2ACB583-E3D7-ECC8-7631-B4BDBFFBBE42}"/>
              </a:ext>
            </a:extLst>
          </p:cNvPr>
          <p:cNvSpPr/>
          <p:nvPr/>
        </p:nvSpPr>
        <p:spPr bwMode="auto">
          <a:xfrm>
            <a:off x="3896325" y="2153094"/>
            <a:ext cx="1736379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70486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7C7CF2-2D72-52FE-F9B9-2C257058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71"/>
            <a:ext cx="12436475" cy="47221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4C3E8A-4423-C42C-9041-CD97E6DEAF88}"/>
              </a:ext>
            </a:extLst>
          </p:cNvPr>
          <p:cNvSpPr/>
          <p:nvPr/>
        </p:nvSpPr>
        <p:spPr bwMode="auto">
          <a:xfrm>
            <a:off x="4792365" y="5362638"/>
            <a:ext cx="1078155" cy="3706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2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8D7660-FB4F-E5C5-02EB-1A810B4B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51"/>
            <a:ext cx="12436475" cy="54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2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DFDBB8-97D8-CD31-AE50-0599EF6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337"/>
            <a:ext cx="12436475" cy="3811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E529DD-77CB-981B-86F2-D3D50D49FE97}"/>
              </a:ext>
            </a:extLst>
          </p:cNvPr>
          <p:cNvSpPr/>
          <p:nvPr/>
        </p:nvSpPr>
        <p:spPr bwMode="auto">
          <a:xfrm>
            <a:off x="71797" y="4309887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5586C8-C842-B885-05EB-EC201BCEA5CD}"/>
              </a:ext>
            </a:extLst>
          </p:cNvPr>
          <p:cNvSpPr/>
          <p:nvPr/>
        </p:nvSpPr>
        <p:spPr bwMode="auto">
          <a:xfrm>
            <a:off x="3200279" y="2633390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4EC2717-AF59-059B-085C-0A35021553A1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005878" y="1927207"/>
            <a:ext cx="1676497" cy="3088865"/>
          </a:xfrm>
          <a:prstGeom prst="curvedConnector3">
            <a:avLst>
              <a:gd name="adj1" fmla="val 11363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403F61-544D-2EB5-8F75-B1820F6ECC0B}"/>
              </a:ext>
            </a:extLst>
          </p:cNvPr>
          <p:cNvSpPr/>
          <p:nvPr/>
        </p:nvSpPr>
        <p:spPr bwMode="auto">
          <a:xfrm>
            <a:off x="3294095" y="3019308"/>
            <a:ext cx="1405921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26EFF9D-1FD7-9A85-6497-33826A712A5C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76838" y="2799942"/>
            <a:ext cx="420218" cy="21936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82106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517D84-FE42-0D82-6696-172D4CD6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889"/>
            <a:ext cx="12436475" cy="44207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289239-207F-DC87-8BB9-BD6AB4196CEE}"/>
              </a:ext>
            </a:extLst>
          </p:cNvPr>
          <p:cNvSpPr/>
          <p:nvPr/>
        </p:nvSpPr>
        <p:spPr bwMode="auto">
          <a:xfrm>
            <a:off x="8689055" y="4180596"/>
            <a:ext cx="1433353" cy="7205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7108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4D4FE5-8471-9477-5337-6B15C631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87"/>
            <a:ext cx="12436475" cy="60889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D7C56ED-EBDF-0933-8661-6B6A8D81C12A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1FEB24-804E-75D2-C905-73094A2D93B5}"/>
              </a:ext>
            </a:extLst>
          </p:cNvPr>
          <p:cNvSpPr/>
          <p:nvPr/>
        </p:nvSpPr>
        <p:spPr bwMode="auto">
          <a:xfrm>
            <a:off x="3575183" y="2455078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124A14F-F9A2-C63D-1B1B-078A579958D2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3136735" y="1507655"/>
            <a:ext cx="739241" cy="2634089"/>
          </a:xfrm>
          <a:prstGeom prst="curvedConnector3">
            <a:avLst>
              <a:gd name="adj1" fmla="val 13092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8D41A1-6D6F-737F-2246-5F987FDCD60A}"/>
              </a:ext>
            </a:extLst>
          </p:cNvPr>
          <p:cNvSpPr/>
          <p:nvPr/>
        </p:nvSpPr>
        <p:spPr bwMode="auto">
          <a:xfrm>
            <a:off x="3625780" y="5424180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534DDE8-A498-E42C-28AF-22D46B69CBB5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 flipH="1">
            <a:off x="3923904" y="3209503"/>
            <a:ext cx="2147712" cy="2214677"/>
          </a:xfrm>
          <a:prstGeom prst="curvedConnector4">
            <a:avLst>
              <a:gd name="adj1" fmla="val -10644"/>
              <a:gd name="adj2" fmla="val 6703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37EAB4-14E0-D35E-B3D5-76C1C0D92A8C}"/>
              </a:ext>
            </a:extLst>
          </p:cNvPr>
          <p:cNvSpPr/>
          <p:nvPr/>
        </p:nvSpPr>
        <p:spPr bwMode="auto">
          <a:xfrm>
            <a:off x="5782636" y="6004510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7DAEE476-3743-18D6-014B-262251A8781D}"/>
              </a:ext>
            </a:extLst>
          </p:cNvPr>
          <p:cNvCxnSpPr>
            <a:cxnSpLocks/>
            <a:stCxn id="11" idx="2"/>
            <a:endCxn id="22" idx="1"/>
          </p:cNvCxnSpPr>
          <p:nvPr/>
        </p:nvCxnSpPr>
        <p:spPr>
          <a:xfrm rot="16200000" flipH="1">
            <a:off x="4628893" y="5052295"/>
            <a:ext cx="448754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35B3F079-ABBB-A418-0244-517806A6223B}"/>
              </a:ext>
            </a:extLst>
          </p:cNvPr>
          <p:cNvSpPr/>
          <p:nvPr/>
        </p:nvSpPr>
        <p:spPr bwMode="auto">
          <a:xfrm>
            <a:off x="2189311" y="1511840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2258967525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C9408C-7788-4646-D8BA-D84BC3AE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4" y="0"/>
            <a:ext cx="1210434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179C12-D541-C030-DDA4-BB72912E932F}"/>
              </a:ext>
            </a:extLst>
          </p:cNvPr>
          <p:cNvSpPr/>
          <p:nvPr/>
        </p:nvSpPr>
        <p:spPr bwMode="auto">
          <a:xfrm>
            <a:off x="2135157" y="484431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ED9789-1567-5B31-3077-68D446ABD109}"/>
              </a:ext>
            </a:extLst>
          </p:cNvPr>
          <p:cNvSpPr/>
          <p:nvPr/>
        </p:nvSpPr>
        <p:spPr bwMode="auto">
          <a:xfrm>
            <a:off x="7801007" y="5926452"/>
            <a:ext cx="2547325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735BAD6-F5EE-DA60-947D-08E0771E3B8E}"/>
              </a:ext>
            </a:extLst>
          </p:cNvPr>
          <p:cNvSpPr/>
          <p:nvPr/>
        </p:nvSpPr>
        <p:spPr bwMode="auto">
          <a:xfrm>
            <a:off x="7700646" y="6460488"/>
            <a:ext cx="3339061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B6A382-55F9-A26D-B536-CF39C6BC4D69}"/>
              </a:ext>
            </a:extLst>
          </p:cNvPr>
          <p:cNvSpPr/>
          <p:nvPr/>
        </p:nvSpPr>
        <p:spPr bwMode="auto">
          <a:xfrm>
            <a:off x="3554552" y="5435798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92380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EB4201-D79E-16BE-4FB6-82D2BDE7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C7DE9B-734F-FBFA-F735-96BA78CB6631}"/>
              </a:ext>
            </a:extLst>
          </p:cNvPr>
          <p:cNvSpPr/>
          <p:nvPr/>
        </p:nvSpPr>
        <p:spPr bwMode="auto">
          <a:xfrm>
            <a:off x="2859988" y="5201153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A294F81-F00F-B3B2-7EC8-4F515241CE04}"/>
              </a:ext>
            </a:extLst>
          </p:cNvPr>
          <p:cNvSpPr/>
          <p:nvPr/>
        </p:nvSpPr>
        <p:spPr bwMode="auto">
          <a:xfrm>
            <a:off x="3521101" y="5792635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50666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94FF75-703B-AF85-37C5-763A240D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437"/>
            <a:ext cx="12436475" cy="60596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F3C3D8-5FD1-560E-E5A1-2D303F47AB46}"/>
              </a:ext>
            </a:extLst>
          </p:cNvPr>
          <p:cNvSpPr/>
          <p:nvPr/>
        </p:nvSpPr>
        <p:spPr bwMode="auto">
          <a:xfrm>
            <a:off x="977053" y="3194319"/>
            <a:ext cx="2424515" cy="883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9FBF43B-5F8C-2833-4610-93D274998400}"/>
              </a:ext>
            </a:extLst>
          </p:cNvPr>
          <p:cNvSpPr/>
          <p:nvPr/>
        </p:nvSpPr>
        <p:spPr bwMode="auto">
          <a:xfrm>
            <a:off x="3552881" y="3780566"/>
            <a:ext cx="2496433" cy="1508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26FABF3-53C4-F514-6A08-E20D3982732B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>
            <a:off x="3202080" y="2181549"/>
            <a:ext cx="586247" cy="2611787"/>
          </a:xfrm>
          <a:prstGeom prst="curvedConnector3">
            <a:avLst>
              <a:gd name="adj1" fmla="val -389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F599C1-9D52-2C62-15FC-9A268A3B9348}"/>
              </a:ext>
            </a:extLst>
          </p:cNvPr>
          <p:cNvSpPr/>
          <p:nvPr/>
        </p:nvSpPr>
        <p:spPr bwMode="auto">
          <a:xfrm>
            <a:off x="3625780" y="5468784"/>
            <a:ext cx="596247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380B62A-79F0-C39A-F1D9-23471B1B1A88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3552880" y="4534990"/>
            <a:ext cx="72899" cy="1100345"/>
          </a:xfrm>
          <a:prstGeom prst="curvedConnector3">
            <a:avLst>
              <a:gd name="adj1" fmla="val -3135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1B9E05E-FAA1-AAE1-DE0E-5F5AFC3D1BDB}"/>
              </a:ext>
            </a:extLst>
          </p:cNvPr>
          <p:cNvSpPr/>
          <p:nvPr/>
        </p:nvSpPr>
        <p:spPr bwMode="auto">
          <a:xfrm>
            <a:off x="5782636" y="6037963"/>
            <a:ext cx="3461948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92F3E438-5FC8-83B4-9241-B841DE0C991B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4634469" y="5091323"/>
            <a:ext cx="437603" cy="185873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A136CCEC-2A23-EB00-237D-AE221746A22A}"/>
              </a:ext>
            </a:extLst>
          </p:cNvPr>
          <p:cNvSpPr/>
          <p:nvPr/>
        </p:nvSpPr>
        <p:spPr bwMode="auto">
          <a:xfrm>
            <a:off x="2362319" y="2192653"/>
            <a:ext cx="2425724" cy="494484"/>
          </a:xfrm>
          <a:prstGeom prst="wedgeRoundRectCallout">
            <a:avLst>
              <a:gd name="adj1" fmla="val -1220"/>
              <a:gd name="adj2" fmla="val 87307"/>
              <a:gd name="adj3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ドラッグ </a:t>
            </a:r>
            <a:r>
              <a:rPr kumimoji="1" lang="en-US" altLang="ja-JP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ドロップ</a:t>
            </a:r>
          </a:p>
        </p:txBody>
      </p:sp>
    </p:spTree>
    <p:extLst>
      <p:ext uri="{BB962C8B-B14F-4D97-AF65-F5344CB8AC3E}">
        <p14:creationId xmlns:p14="http://schemas.microsoft.com/office/powerpoint/2010/main" val="3300758288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53284F-E756-3821-A0C7-31D9E3AF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019DB0-B887-E2C3-910D-29BDF01AC9A3}"/>
              </a:ext>
            </a:extLst>
          </p:cNvPr>
          <p:cNvSpPr/>
          <p:nvPr/>
        </p:nvSpPr>
        <p:spPr bwMode="auto">
          <a:xfrm>
            <a:off x="4331948" y="5401875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69772C-83D0-70FE-B468-75D1CC55C6D3}"/>
              </a:ext>
            </a:extLst>
          </p:cNvPr>
          <p:cNvSpPr/>
          <p:nvPr/>
        </p:nvSpPr>
        <p:spPr bwMode="auto">
          <a:xfrm>
            <a:off x="5829404" y="5993357"/>
            <a:ext cx="339049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20140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40BA2A5-30E3-918C-6470-2C9A10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73" y="0"/>
            <a:ext cx="10442728" cy="69945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83C735-EEAE-D58A-B0DE-6F9EEEC782F0}"/>
              </a:ext>
            </a:extLst>
          </p:cNvPr>
          <p:cNvSpPr/>
          <p:nvPr/>
        </p:nvSpPr>
        <p:spPr bwMode="auto">
          <a:xfrm>
            <a:off x="5290954" y="2818976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BD5E6F8-6108-E1D8-D324-65462A48DF73}"/>
              </a:ext>
            </a:extLst>
          </p:cNvPr>
          <p:cNvSpPr/>
          <p:nvPr/>
        </p:nvSpPr>
        <p:spPr bwMode="auto">
          <a:xfrm>
            <a:off x="5862857" y="6249835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A37C123-64D1-9011-3E3D-D67A7A47AEC8}"/>
              </a:ext>
            </a:extLst>
          </p:cNvPr>
          <p:cNvSpPr/>
          <p:nvPr/>
        </p:nvSpPr>
        <p:spPr bwMode="auto">
          <a:xfrm>
            <a:off x="5868769" y="3340338"/>
            <a:ext cx="2913153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54644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490A8B-A3A2-E26B-7477-D5C5C16F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5" y="0"/>
            <a:ext cx="1138040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851F59-B6D9-26F8-725A-2A1B1AF99634}"/>
              </a:ext>
            </a:extLst>
          </p:cNvPr>
          <p:cNvSpPr/>
          <p:nvPr/>
        </p:nvSpPr>
        <p:spPr bwMode="auto">
          <a:xfrm>
            <a:off x="5224048" y="3116007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E51554-B2A9-FF9F-854D-0DEC2D6A3625}"/>
              </a:ext>
            </a:extLst>
          </p:cNvPr>
          <p:cNvSpPr/>
          <p:nvPr/>
        </p:nvSpPr>
        <p:spPr bwMode="auto">
          <a:xfrm>
            <a:off x="5806409" y="6620812"/>
            <a:ext cx="3204468" cy="318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37EBBC-4392-A902-3C49-896D5DDF59D4}"/>
              </a:ext>
            </a:extLst>
          </p:cNvPr>
          <p:cNvSpPr/>
          <p:nvPr/>
        </p:nvSpPr>
        <p:spPr bwMode="auto">
          <a:xfrm>
            <a:off x="5790712" y="3648520"/>
            <a:ext cx="3219474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07737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75A0DC-D1B7-22B5-9C85-8F0B236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4"/>
            <a:ext cx="12436475" cy="69480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6767C5-1C70-F98E-7C58-B0A10D27F786}"/>
              </a:ext>
            </a:extLst>
          </p:cNvPr>
          <p:cNvSpPr/>
          <p:nvPr/>
        </p:nvSpPr>
        <p:spPr bwMode="auto">
          <a:xfrm>
            <a:off x="6874429" y="3481889"/>
            <a:ext cx="655872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18E84C-FA3F-8F54-6588-7EB1BD1F37CB}"/>
              </a:ext>
            </a:extLst>
          </p:cNvPr>
          <p:cNvSpPr/>
          <p:nvPr/>
        </p:nvSpPr>
        <p:spPr bwMode="auto">
          <a:xfrm>
            <a:off x="6527131" y="6453605"/>
            <a:ext cx="3524915" cy="3848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23D83FA-D7A8-605D-9C7D-25D14A802D14}"/>
              </a:ext>
            </a:extLst>
          </p:cNvPr>
          <p:cNvSpPr/>
          <p:nvPr/>
        </p:nvSpPr>
        <p:spPr bwMode="auto">
          <a:xfrm>
            <a:off x="6527131" y="4772832"/>
            <a:ext cx="3524915" cy="4232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300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79BDC5-ECB9-415B-D219-BBBED6E3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03" y="0"/>
            <a:ext cx="85616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67289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EC3EE27-877F-4F05-CA83-431447C0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45"/>
            <a:ext cx="12436475" cy="387283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58D801-96DE-0CFF-21F3-9152FA799F36}"/>
              </a:ext>
            </a:extLst>
          </p:cNvPr>
          <p:cNvSpPr/>
          <p:nvPr/>
        </p:nvSpPr>
        <p:spPr bwMode="auto">
          <a:xfrm>
            <a:off x="3860107" y="2065047"/>
            <a:ext cx="1817310" cy="4030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234363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2717ED-9BC7-25C9-DA5F-DC84B42B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24"/>
            <a:ext cx="12436475" cy="373427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4854B4-CAAF-1028-8608-BCB1C2A19D05}"/>
              </a:ext>
            </a:extLst>
          </p:cNvPr>
          <p:cNvSpPr/>
          <p:nvPr/>
        </p:nvSpPr>
        <p:spPr bwMode="auto">
          <a:xfrm>
            <a:off x="5791702" y="3039807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D7F92D97-165E-407D-2612-5BE64AD04DD3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7406726" y="3206359"/>
            <a:ext cx="12700" cy="43515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C825E7-60FC-F95F-872F-D9F86C7EB995}"/>
              </a:ext>
            </a:extLst>
          </p:cNvPr>
          <p:cNvSpPr/>
          <p:nvPr/>
        </p:nvSpPr>
        <p:spPr bwMode="auto">
          <a:xfrm>
            <a:off x="5791702" y="3474960"/>
            <a:ext cx="1615024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3063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2EB693-6F97-EE39-484F-1EDD8FD1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502"/>
            <a:ext cx="12436475" cy="45375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94D289-B17B-B813-BE24-158FAF7204EC}"/>
              </a:ext>
            </a:extLst>
          </p:cNvPr>
          <p:cNvSpPr/>
          <p:nvPr/>
        </p:nvSpPr>
        <p:spPr bwMode="auto">
          <a:xfrm>
            <a:off x="5097918" y="5259154"/>
            <a:ext cx="1066970" cy="4056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62937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80C04E0-0EFB-38CE-9A1F-98562865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77"/>
            <a:ext cx="12436475" cy="341377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F85BF7-E51C-F472-AD17-5FBFFA784600}"/>
              </a:ext>
            </a:extLst>
          </p:cNvPr>
          <p:cNvSpPr/>
          <p:nvPr/>
        </p:nvSpPr>
        <p:spPr bwMode="auto">
          <a:xfrm>
            <a:off x="46175" y="4229554"/>
            <a:ext cx="342444" cy="34336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0891DF-E51D-90DF-30F8-340AE5698663}"/>
              </a:ext>
            </a:extLst>
          </p:cNvPr>
          <p:cNvSpPr/>
          <p:nvPr/>
        </p:nvSpPr>
        <p:spPr bwMode="auto">
          <a:xfrm>
            <a:off x="521087" y="4673975"/>
            <a:ext cx="1307713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A27B01A-E2D3-AC66-9C23-837F5B4CA636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473959" y="3972991"/>
            <a:ext cx="444421" cy="957547"/>
          </a:xfrm>
          <a:prstGeom prst="curvedConnector3">
            <a:avLst>
              <a:gd name="adj1" fmla="val -5143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31E6CF-F72E-0571-5278-84BD36C05E44}"/>
              </a:ext>
            </a:extLst>
          </p:cNvPr>
          <p:cNvSpPr/>
          <p:nvPr/>
        </p:nvSpPr>
        <p:spPr bwMode="auto">
          <a:xfrm>
            <a:off x="2563703" y="4397209"/>
            <a:ext cx="8866297" cy="275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2111A750-0BF8-08B2-F1DD-CFE48E5A235D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828800" y="4534856"/>
            <a:ext cx="734903" cy="2767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59820"/>
      </p:ext>
    </p:extLst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424934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169702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89833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283606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88320"/>
      </p:ext>
    </p:extLst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6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章：アドホックデータ探索とデータプレパレーション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86558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42015" y="4356850"/>
            <a:ext cx="1581500" cy="748381"/>
          </a:xfrm>
          <a:custGeom>
            <a:avLst/>
            <a:gdLst>
              <a:gd name="connsiteX0" fmla="*/ 0 w 1581500"/>
              <a:gd name="connsiteY0" fmla="*/ 0 h 748381"/>
              <a:gd name="connsiteX1" fmla="*/ 511352 w 1581500"/>
              <a:gd name="connsiteY1" fmla="*/ 0 h 748381"/>
              <a:gd name="connsiteX2" fmla="*/ 991073 w 1581500"/>
              <a:gd name="connsiteY2" fmla="*/ 0 h 748381"/>
              <a:gd name="connsiteX3" fmla="*/ 1581500 w 1581500"/>
              <a:gd name="connsiteY3" fmla="*/ 0 h 748381"/>
              <a:gd name="connsiteX4" fmla="*/ 1581500 w 1581500"/>
              <a:gd name="connsiteY4" fmla="*/ 366707 h 748381"/>
              <a:gd name="connsiteX5" fmla="*/ 1581500 w 1581500"/>
              <a:gd name="connsiteY5" fmla="*/ 748381 h 748381"/>
              <a:gd name="connsiteX6" fmla="*/ 1085963 w 1581500"/>
              <a:gd name="connsiteY6" fmla="*/ 748381 h 748381"/>
              <a:gd name="connsiteX7" fmla="*/ 590427 w 1581500"/>
              <a:gd name="connsiteY7" fmla="*/ 748381 h 748381"/>
              <a:gd name="connsiteX8" fmla="*/ 0 w 1581500"/>
              <a:gd name="connsiteY8" fmla="*/ 748381 h 748381"/>
              <a:gd name="connsiteX9" fmla="*/ 0 w 1581500"/>
              <a:gd name="connsiteY9" fmla="*/ 396642 h 748381"/>
              <a:gd name="connsiteX10" fmla="*/ 0 w 1581500"/>
              <a:gd name="connsiteY10" fmla="*/ 0 h 7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1500" h="748381" extrusionOk="0">
                <a:moveTo>
                  <a:pt x="0" y="0"/>
                </a:moveTo>
                <a:cubicBezTo>
                  <a:pt x="195038" y="13635"/>
                  <a:pt x="315465" y="-6146"/>
                  <a:pt x="511352" y="0"/>
                </a:cubicBezTo>
                <a:cubicBezTo>
                  <a:pt x="707239" y="6146"/>
                  <a:pt x="894004" y="-12811"/>
                  <a:pt x="991073" y="0"/>
                </a:cubicBezTo>
                <a:cubicBezTo>
                  <a:pt x="1088142" y="12811"/>
                  <a:pt x="1429133" y="-24350"/>
                  <a:pt x="1581500" y="0"/>
                </a:cubicBezTo>
                <a:cubicBezTo>
                  <a:pt x="1581196" y="85387"/>
                  <a:pt x="1574652" y="245300"/>
                  <a:pt x="1581500" y="366707"/>
                </a:cubicBezTo>
                <a:cubicBezTo>
                  <a:pt x="1588348" y="488114"/>
                  <a:pt x="1591609" y="580865"/>
                  <a:pt x="1581500" y="748381"/>
                </a:cubicBezTo>
                <a:cubicBezTo>
                  <a:pt x="1478335" y="767510"/>
                  <a:pt x="1256367" y="747428"/>
                  <a:pt x="1085963" y="748381"/>
                </a:cubicBezTo>
                <a:cubicBezTo>
                  <a:pt x="915559" y="749334"/>
                  <a:pt x="725414" y="730639"/>
                  <a:pt x="590427" y="748381"/>
                </a:cubicBezTo>
                <a:cubicBezTo>
                  <a:pt x="455440" y="766123"/>
                  <a:pt x="273057" y="730800"/>
                  <a:pt x="0" y="748381"/>
                </a:cubicBezTo>
                <a:cubicBezTo>
                  <a:pt x="9397" y="585178"/>
                  <a:pt x="2061" y="521704"/>
                  <a:pt x="0" y="396642"/>
                </a:cubicBezTo>
                <a:cubicBezTo>
                  <a:pt x="-2061" y="271580"/>
                  <a:pt x="-6824" y="1667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1"/>
            <a:endCxn id="130" idx="2"/>
          </p:cNvCxnSpPr>
          <p:nvPr/>
        </p:nvCxnSpPr>
        <p:spPr>
          <a:xfrm rot="10800000">
            <a:off x="4643501" y="5234381"/>
            <a:ext cx="572879" cy="470377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825372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コネクタ: カギ線 38">
            <a:extLst>
              <a:ext uri="{FF2B5EF4-FFF2-40B4-BE49-F238E27FC236}">
                <a16:creationId xmlns:a16="http://schemas.microsoft.com/office/drawing/2014/main" id="{3176653B-137B-7039-04B8-DF7E4167253B}"/>
              </a:ext>
            </a:extLst>
          </p:cNvPr>
          <p:cNvCxnSpPr>
            <a:cxnSpLocks/>
          </p:cNvCxnSpPr>
          <p:nvPr/>
        </p:nvCxnSpPr>
        <p:spPr>
          <a:xfrm rot="10800000">
            <a:off x="4503677" y="4624014"/>
            <a:ext cx="938338" cy="427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368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772186-7C8A-4988-8AF6-C5CBA985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D1A64-808F-4F78-B60A-FAC0DC11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59" y="0"/>
            <a:ext cx="1138275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06D8D51-BA43-4BF4-B19E-F788E9F1265E}"/>
              </a:ext>
            </a:extLst>
          </p:cNvPr>
          <p:cNvSpPr/>
          <p:nvPr/>
        </p:nvSpPr>
        <p:spPr bwMode="auto">
          <a:xfrm>
            <a:off x="686968" y="887549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B642B8-71D3-4DDA-B4D7-C6DE1869E6CD}"/>
              </a:ext>
            </a:extLst>
          </p:cNvPr>
          <p:cNvSpPr/>
          <p:nvPr/>
        </p:nvSpPr>
        <p:spPr bwMode="auto">
          <a:xfrm>
            <a:off x="686968" y="6194409"/>
            <a:ext cx="17630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4203B72-0084-4CE1-BD5A-6E3F20BD691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-887060" y="3130602"/>
            <a:ext cx="4804387" cy="1656330"/>
          </a:xfrm>
          <a:prstGeom prst="curvedConnector4">
            <a:avLst>
              <a:gd name="adj1" fmla="val 48267"/>
              <a:gd name="adj2" fmla="val 1138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CE23C6F-A11E-4A5B-8F7B-6348BAAE48C4}"/>
              </a:ext>
            </a:extLst>
          </p:cNvPr>
          <p:cNvSpPr/>
          <p:nvPr/>
        </p:nvSpPr>
        <p:spPr bwMode="auto">
          <a:xfrm>
            <a:off x="4034527" y="218780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512DD341-B966-441E-BD08-479489D6ADE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2450034" y="2354354"/>
            <a:ext cx="1584493" cy="40066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D2A3BA6-72F8-442C-B5E6-B57F06D0369D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537E31E7-969B-41C9-B308-FC648DA93968}"/>
              </a:ext>
            </a:extLst>
          </p:cNvPr>
          <p:cNvCxnSpPr>
            <a:cxnSpLocks/>
            <a:stCxn id="16" idx="3"/>
            <a:endCxn id="25" idx="0"/>
          </p:cNvCxnSpPr>
          <p:nvPr/>
        </p:nvCxnSpPr>
        <p:spPr>
          <a:xfrm>
            <a:off x="4907047" y="2354354"/>
            <a:ext cx="2684884" cy="117728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23198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7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章：機械学習統合によるデータエンリッチメント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8049431" y="2580938"/>
            <a:ext cx="774992" cy="1558650"/>
          </a:xfrm>
          <a:custGeom>
            <a:avLst/>
            <a:gdLst>
              <a:gd name="connsiteX0" fmla="*/ 0 w 774992"/>
              <a:gd name="connsiteY0" fmla="*/ 0 h 1558650"/>
              <a:gd name="connsiteX1" fmla="*/ 379746 w 774992"/>
              <a:gd name="connsiteY1" fmla="*/ 0 h 1558650"/>
              <a:gd name="connsiteX2" fmla="*/ 774992 w 774992"/>
              <a:gd name="connsiteY2" fmla="*/ 0 h 1558650"/>
              <a:gd name="connsiteX3" fmla="*/ 774992 w 774992"/>
              <a:gd name="connsiteY3" fmla="*/ 550723 h 1558650"/>
              <a:gd name="connsiteX4" fmla="*/ 774992 w 774992"/>
              <a:gd name="connsiteY4" fmla="*/ 1070273 h 1558650"/>
              <a:gd name="connsiteX5" fmla="*/ 774992 w 774992"/>
              <a:gd name="connsiteY5" fmla="*/ 1558650 h 1558650"/>
              <a:gd name="connsiteX6" fmla="*/ 402996 w 774992"/>
              <a:gd name="connsiteY6" fmla="*/ 1558650 h 1558650"/>
              <a:gd name="connsiteX7" fmla="*/ 0 w 774992"/>
              <a:gd name="connsiteY7" fmla="*/ 1558650 h 1558650"/>
              <a:gd name="connsiteX8" fmla="*/ 0 w 774992"/>
              <a:gd name="connsiteY8" fmla="*/ 1007927 h 1558650"/>
              <a:gd name="connsiteX9" fmla="*/ 0 w 774992"/>
              <a:gd name="connsiteY9" fmla="*/ 457204 h 1558650"/>
              <a:gd name="connsiteX10" fmla="*/ 0 w 774992"/>
              <a:gd name="connsiteY10" fmla="*/ 0 h 155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992" h="1558650" extrusionOk="0">
                <a:moveTo>
                  <a:pt x="0" y="0"/>
                </a:moveTo>
                <a:cubicBezTo>
                  <a:pt x="120185" y="5352"/>
                  <a:pt x="234101" y="12286"/>
                  <a:pt x="379746" y="0"/>
                </a:cubicBezTo>
                <a:cubicBezTo>
                  <a:pt x="525391" y="-12286"/>
                  <a:pt x="632761" y="-928"/>
                  <a:pt x="774992" y="0"/>
                </a:cubicBezTo>
                <a:cubicBezTo>
                  <a:pt x="774041" y="246919"/>
                  <a:pt x="799316" y="385593"/>
                  <a:pt x="774992" y="550723"/>
                </a:cubicBezTo>
                <a:cubicBezTo>
                  <a:pt x="750668" y="715853"/>
                  <a:pt x="754840" y="919638"/>
                  <a:pt x="774992" y="1070273"/>
                </a:cubicBezTo>
                <a:cubicBezTo>
                  <a:pt x="795145" y="1220908"/>
                  <a:pt x="764681" y="1423404"/>
                  <a:pt x="774992" y="1558650"/>
                </a:cubicBezTo>
                <a:cubicBezTo>
                  <a:pt x="680241" y="1576200"/>
                  <a:pt x="496835" y="1551609"/>
                  <a:pt x="402996" y="1558650"/>
                </a:cubicBezTo>
                <a:cubicBezTo>
                  <a:pt x="309157" y="1565691"/>
                  <a:pt x="160405" y="1546366"/>
                  <a:pt x="0" y="1558650"/>
                </a:cubicBezTo>
                <a:cubicBezTo>
                  <a:pt x="-13895" y="1411088"/>
                  <a:pt x="-27285" y="1135749"/>
                  <a:pt x="0" y="1007927"/>
                </a:cubicBezTo>
                <a:cubicBezTo>
                  <a:pt x="27285" y="880105"/>
                  <a:pt x="-3620" y="677018"/>
                  <a:pt x="0" y="457204"/>
                </a:cubicBezTo>
                <a:cubicBezTo>
                  <a:pt x="3620" y="237390"/>
                  <a:pt x="17003" y="17718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7918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56383"/>
            <a:ext cx="800136" cy="728372"/>
          </a:xfrm>
          <a:custGeom>
            <a:avLst/>
            <a:gdLst>
              <a:gd name="connsiteX0" fmla="*/ 0 w 800136"/>
              <a:gd name="connsiteY0" fmla="*/ 0 h 728372"/>
              <a:gd name="connsiteX1" fmla="*/ 392067 w 800136"/>
              <a:gd name="connsiteY1" fmla="*/ 0 h 728372"/>
              <a:gd name="connsiteX2" fmla="*/ 800136 w 800136"/>
              <a:gd name="connsiteY2" fmla="*/ 0 h 728372"/>
              <a:gd name="connsiteX3" fmla="*/ 800136 w 800136"/>
              <a:gd name="connsiteY3" fmla="*/ 378753 h 728372"/>
              <a:gd name="connsiteX4" fmla="*/ 800136 w 800136"/>
              <a:gd name="connsiteY4" fmla="*/ 728372 h 728372"/>
              <a:gd name="connsiteX5" fmla="*/ 416071 w 800136"/>
              <a:gd name="connsiteY5" fmla="*/ 728372 h 728372"/>
              <a:gd name="connsiteX6" fmla="*/ 0 w 800136"/>
              <a:gd name="connsiteY6" fmla="*/ 728372 h 728372"/>
              <a:gd name="connsiteX7" fmla="*/ 0 w 800136"/>
              <a:gd name="connsiteY7" fmla="*/ 378753 h 728372"/>
              <a:gd name="connsiteX8" fmla="*/ 0 w 800136"/>
              <a:gd name="connsiteY8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36" h="728372" extrusionOk="0">
                <a:moveTo>
                  <a:pt x="0" y="0"/>
                </a:moveTo>
                <a:cubicBezTo>
                  <a:pt x="102430" y="12066"/>
                  <a:pt x="310952" y="14170"/>
                  <a:pt x="392067" y="0"/>
                </a:cubicBezTo>
                <a:cubicBezTo>
                  <a:pt x="473182" y="-14170"/>
                  <a:pt x="621876" y="-18738"/>
                  <a:pt x="800136" y="0"/>
                </a:cubicBezTo>
                <a:cubicBezTo>
                  <a:pt x="811168" y="123181"/>
                  <a:pt x="799319" y="222751"/>
                  <a:pt x="800136" y="378753"/>
                </a:cubicBezTo>
                <a:cubicBezTo>
                  <a:pt x="800953" y="534755"/>
                  <a:pt x="817044" y="648411"/>
                  <a:pt x="800136" y="728372"/>
                </a:cubicBezTo>
                <a:cubicBezTo>
                  <a:pt x="656355" y="739820"/>
                  <a:pt x="575377" y="718508"/>
                  <a:pt x="416071" y="728372"/>
                </a:cubicBezTo>
                <a:cubicBezTo>
                  <a:pt x="256766" y="738236"/>
                  <a:pt x="116905" y="739347"/>
                  <a:pt x="0" y="728372"/>
                </a:cubicBezTo>
                <a:cubicBezTo>
                  <a:pt x="1209" y="614996"/>
                  <a:pt x="-17051" y="497009"/>
                  <a:pt x="0" y="378753"/>
                </a:cubicBezTo>
                <a:cubicBezTo>
                  <a:pt x="17051" y="260497"/>
                  <a:pt x="8631" y="13049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4503677" y="4719388"/>
            <a:ext cx="896882" cy="1181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4" idx="0"/>
            <a:endCxn id="177" idx="1"/>
          </p:cNvCxnSpPr>
          <p:nvPr/>
        </p:nvCxnSpPr>
        <p:spPr>
          <a:xfrm rot="16200000" flipH="1" flipV="1">
            <a:off x="5516802" y="965942"/>
            <a:ext cx="1305130" cy="4535121"/>
          </a:xfrm>
          <a:prstGeom prst="bentConnector4">
            <a:avLst>
              <a:gd name="adj1" fmla="val -17515"/>
              <a:gd name="adj2" fmla="val 107968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00442440-6E2D-473A-8EF7-60CAD650303D}"/>
              </a:ext>
            </a:extLst>
          </p:cNvPr>
          <p:cNvCxnSpPr>
            <a:cxnSpLocks/>
            <a:stCxn id="176" idx="3"/>
            <a:endCxn id="174" idx="2"/>
          </p:cNvCxnSpPr>
          <p:nvPr/>
        </p:nvCxnSpPr>
        <p:spPr>
          <a:xfrm flipV="1">
            <a:off x="6200695" y="4139588"/>
            <a:ext cx="2236232" cy="580981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コネクタ: カギ線 171">
            <a:extLst>
              <a:ext uri="{FF2B5EF4-FFF2-40B4-BE49-F238E27FC236}">
                <a16:creationId xmlns:a16="http://schemas.microsoft.com/office/drawing/2014/main" id="{79F17B45-4E93-4D3C-8083-973DD0D4A144}"/>
              </a:ext>
            </a:extLst>
          </p:cNvPr>
          <p:cNvCxnSpPr>
            <a:cxnSpLocks/>
            <a:stCxn id="177" idx="3"/>
            <a:endCxn id="177" idx="0"/>
          </p:cNvCxnSpPr>
          <p:nvPr/>
        </p:nvCxnSpPr>
        <p:spPr>
          <a:xfrm flipH="1" flipV="1">
            <a:off x="4339088" y="3545864"/>
            <a:ext cx="437281" cy="340204"/>
          </a:xfrm>
          <a:prstGeom prst="bentConnector4">
            <a:avLst>
              <a:gd name="adj1" fmla="val -124792"/>
              <a:gd name="adj2" fmla="val 24306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38075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88C652-513D-4EEE-988F-23C39CBD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6" y="0"/>
            <a:ext cx="1058984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46B31B-0CD8-4999-B4D4-02699E1B5B80}"/>
              </a:ext>
            </a:extLst>
          </p:cNvPr>
          <p:cNvSpPr/>
          <p:nvPr/>
        </p:nvSpPr>
        <p:spPr bwMode="auto">
          <a:xfrm>
            <a:off x="8162305" y="57700"/>
            <a:ext cx="480665" cy="39180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ADC4C5-5E91-49E6-BB24-7BEC28234CA0}"/>
              </a:ext>
            </a:extLst>
          </p:cNvPr>
          <p:cNvSpPr/>
          <p:nvPr/>
        </p:nvSpPr>
        <p:spPr bwMode="auto">
          <a:xfrm>
            <a:off x="966180" y="4914901"/>
            <a:ext cx="1491272" cy="3143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35268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FA287-263F-4050-B6CA-F9DC06F5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31" y="0"/>
            <a:ext cx="7248213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91F6F5-93BE-41E0-B8F1-7DC42EAEFA2A}"/>
              </a:ext>
            </a:extLst>
          </p:cNvPr>
          <p:cNvSpPr/>
          <p:nvPr/>
        </p:nvSpPr>
        <p:spPr bwMode="auto">
          <a:xfrm>
            <a:off x="2594131" y="3671888"/>
            <a:ext cx="7149944" cy="33226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50736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58302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B7BC0-B0C6-4997-96D6-F3A216D4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CCDBA26-C8D7-4E5B-8CB2-693E2FB9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42" y="358337"/>
            <a:ext cx="763059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9112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7CEA4B-EEED-4E05-A2BE-3C239500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94DFD9-C781-413F-B5EF-D9DC8BAC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6" y="0"/>
            <a:ext cx="1097254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6939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8A6BB1-D764-461F-AD96-2581815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5ADE02-8CC2-4054-A5BE-9E7A7820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1" y="1596760"/>
            <a:ext cx="6249272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79C758-D15A-4DB5-AC5D-21188ACC2498}"/>
              </a:ext>
            </a:extLst>
          </p:cNvPr>
          <p:cNvSpPr/>
          <p:nvPr/>
        </p:nvSpPr>
        <p:spPr bwMode="auto">
          <a:xfrm>
            <a:off x="3188121" y="2250184"/>
            <a:ext cx="3312659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D197797-EB41-4267-A408-3375CAB76114}"/>
              </a:ext>
            </a:extLst>
          </p:cNvPr>
          <p:cNvSpPr/>
          <p:nvPr/>
        </p:nvSpPr>
        <p:spPr bwMode="auto">
          <a:xfrm>
            <a:off x="3215853" y="4036760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C6A6F51-8E59-48C1-B22F-102FFF779E06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388101" y="2746961"/>
            <a:ext cx="1284103" cy="1628598"/>
          </a:xfrm>
          <a:prstGeom prst="curvedConnector4">
            <a:avLst>
              <a:gd name="adj1" fmla="val 43515"/>
              <a:gd name="adj2" fmla="val 1140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F3C9824-9417-4875-90E0-A72C2603B2C8}"/>
              </a:ext>
            </a:extLst>
          </p:cNvPr>
          <p:cNvSpPr/>
          <p:nvPr/>
        </p:nvSpPr>
        <p:spPr bwMode="auto">
          <a:xfrm>
            <a:off x="6058411" y="2978743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2DC3109C-9C30-45EF-86D5-A1DB001C65C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42329" y="3145295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B7577C4-A386-4E79-B9D7-16EB3045EBBA}"/>
              </a:ext>
            </a:extLst>
          </p:cNvPr>
          <p:cNvSpPr/>
          <p:nvPr/>
        </p:nvSpPr>
        <p:spPr bwMode="auto">
          <a:xfrm>
            <a:off x="6058412" y="3349576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48B5901-8CFA-4CD0-BA4E-9618592C1B83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6930931" y="3145295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39603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02A302-90F0-401E-801D-78B822E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8F10E1-8B66-49D2-9E42-C95D26EA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429784"/>
            <a:ext cx="5363323" cy="613495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B0751E-B207-44C3-AB29-CC765F3A8143}"/>
              </a:ext>
            </a:extLst>
          </p:cNvPr>
          <p:cNvSpPr/>
          <p:nvPr/>
        </p:nvSpPr>
        <p:spPr bwMode="auto">
          <a:xfrm>
            <a:off x="3835164" y="4798577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FACC8B-5E93-43EB-9CBB-F6436D35FBAB}"/>
              </a:ext>
            </a:extLst>
          </p:cNvPr>
          <p:cNvSpPr/>
          <p:nvPr/>
        </p:nvSpPr>
        <p:spPr bwMode="auto">
          <a:xfrm>
            <a:off x="6382847" y="6030022"/>
            <a:ext cx="9485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DA7AE179-ACF9-4B4D-AF22-79A24F96D39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707684" y="4965129"/>
            <a:ext cx="2149451" cy="10648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16859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A70C3-4406-4763-8FC0-A0E32F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FB817C-CC87-468C-A2E7-2EF2349C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1" y="334521"/>
            <a:ext cx="9621593" cy="63254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C6F98E-14C9-436B-A4CD-C89288231753}"/>
              </a:ext>
            </a:extLst>
          </p:cNvPr>
          <p:cNvSpPr/>
          <p:nvPr/>
        </p:nvSpPr>
        <p:spPr bwMode="auto">
          <a:xfrm>
            <a:off x="1602951" y="4099331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9D71BD-D7C7-41DA-9537-5E21D052F6B5}"/>
              </a:ext>
            </a:extLst>
          </p:cNvPr>
          <p:cNvSpPr/>
          <p:nvPr/>
        </p:nvSpPr>
        <p:spPr bwMode="auto">
          <a:xfrm>
            <a:off x="4982647" y="1933153"/>
            <a:ext cx="1893282" cy="12224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21CD9A-6D10-4B9E-A15B-B166317EB31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967317" y="2544365"/>
            <a:ext cx="2015330" cy="24354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D091CA6-12CB-4EE7-B089-95A877EE6004}"/>
              </a:ext>
            </a:extLst>
          </p:cNvPr>
          <p:cNvSpPr/>
          <p:nvPr/>
        </p:nvSpPr>
        <p:spPr bwMode="auto">
          <a:xfrm>
            <a:off x="1602951" y="4813225"/>
            <a:ext cx="13643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EE50F0C0-7132-4F03-B299-51D96E3DA395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V="1">
            <a:off x="1602951" y="4265883"/>
            <a:ext cx="12700" cy="71389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F2F58B1-061E-40CD-8866-F5E1E31B2B97}"/>
              </a:ext>
            </a:extLst>
          </p:cNvPr>
          <p:cNvSpPr/>
          <p:nvPr/>
        </p:nvSpPr>
        <p:spPr bwMode="auto">
          <a:xfrm>
            <a:off x="4982646" y="4837933"/>
            <a:ext cx="5850877" cy="6679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3C763DFA-7205-4196-81DE-64A9178E5E0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rot="16200000" flipH="1">
            <a:off x="6077508" y="3007355"/>
            <a:ext cx="1682357" cy="197879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4139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FBEA-4A15-47BA-9000-F14594A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9B5A5DB-19B9-4857-82E9-DBA3EEC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21" y="1649154"/>
            <a:ext cx="7573432" cy="3696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3EFE7-CC11-4777-BE69-97180E880871}"/>
              </a:ext>
            </a:extLst>
          </p:cNvPr>
          <p:cNvSpPr/>
          <p:nvPr/>
        </p:nvSpPr>
        <p:spPr bwMode="auto">
          <a:xfrm>
            <a:off x="2551628" y="2397135"/>
            <a:ext cx="2594114" cy="6082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6E71C-94E0-4316-A6D8-DECB779C2FE5}"/>
              </a:ext>
            </a:extLst>
          </p:cNvPr>
          <p:cNvSpPr/>
          <p:nvPr/>
        </p:nvSpPr>
        <p:spPr bwMode="auto">
          <a:xfrm>
            <a:off x="2551628" y="3415911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4C3B02A-AE91-4BE2-A036-85E442845E3E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2551628" y="2701237"/>
            <a:ext cx="12700" cy="88122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9A8CB-6BB3-4641-B5D9-4F2842C5692E}"/>
              </a:ext>
            </a:extLst>
          </p:cNvPr>
          <p:cNvSpPr/>
          <p:nvPr/>
        </p:nvSpPr>
        <p:spPr bwMode="auto">
          <a:xfrm>
            <a:off x="5923941" y="4780649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D10A196-45A4-4DCB-AEC7-10492CBBA7B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078104" y="3582463"/>
            <a:ext cx="1845837" cy="13647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17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3DF83-FB19-43B1-99B6-B60F1976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ACC8DE-BF5C-4CEF-8B96-320219DD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6" y="0"/>
            <a:ext cx="113910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EDC961-B9BE-4EC6-B83F-5F285AC843F1}"/>
              </a:ext>
            </a:extLst>
          </p:cNvPr>
          <p:cNvSpPr/>
          <p:nvPr/>
        </p:nvSpPr>
        <p:spPr bwMode="auto">
          <a:xfrm>
            <a:off x="4083388" y="1692212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E00621-0A3F-4223-8FD8-C8991BDF2F9C}"/>
              </a:ext>
            </a:extLst>
          </p:cNvPr>
          <p:cNvSpPr/>
          <p:nvPr/>
        </p:nvSpPr>
        <p:spPr bwMode="auto">
          <a:xfrm>
            <a:off x="4169182" y="353163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F4AB425-FF05-4304-B423-A93679576464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5437483" y="1377189"/>
            <a:ext cx="1672874" cy="263602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754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F6E14-604A-49D9-9F9A-B2BD446C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73D854-5AA3-4C74-9F8F-951C3FAC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120443"/>
            <a:ext cx="5277587" cy="475363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6C93E3-BDCF-443E-B0EC-B563B88D9615}"/>
              </a:ext>
            </a:extLst>
          </p:cNvPr>
          <p:cNvSpPr/>
          <p:nvPr/>
        </p:nvSpPr>
        <p:spPr bwMode="auto">
          <a:xfrm>
            <a:off x="3619575" y="4839961"/>
            <a:ext cx="442166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FB8D0BA-9B83-428D-95FC-D26815AE4069}"/>
              </a:ext>
            </a:extLst>
          </p:cNvPr>
          <p:cNvSpPr/>
          <p:nvPr/>
        </p:nvSpPr>
        <p:spPr bwMode="auto">
          <a:xfrm>
            <a:off x="4283399" y="4359308"/>
            <a:ext cx="149883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11CB5860-FCD8-4901-B89C-3964C82601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61741" y="4525860"/>
            <a:ext cx="221658" cy="5357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0CC50FB-9F95-4450-8FE0-435120FFF0D7}"/>
              </a:ext>
            </a:extLst>
          </p:cNvPr>
          <p:cNvSpPr/>
          <p:nvPr/>
        </p:nvSpPr>
        <p:spPr bwMode="auto">
          <a:xfrm>
            <a:off x="6963846" y="3285885"/>
            <a:ext cx="75476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2F7BD145-A07A-427B-BC4E-D3CC101D585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782235" y="3452437"/>
            <a:ext cx="1181611" cy="10734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857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356D4D-5C3B-4C05-A637-E1C5014F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A2B96E-06F8-42D9-9570-0182B942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206180"/>
            <a:ext cx="7144747" cy="458216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91AACF1-3D17-4CDE-9196-E960D3F4C7CD}"/>
              </a:ext>
            </a:extLst>
          </p:cNvPr>
          <p:cNvSpPr/>
          <p:nvPr/>
        </p:nvSpPr>
        <p:spPr bwMode="auto">
          <a:xfrm>
            <a:off x="2783024" y="184022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A5E5C1-3382-4C3C-9E71-A1BFD3842A9E}"/>
              </a:ext>
            </a:extLst>
          </p:cNvPr>
          <p:cNvSpPr/>
          <p:nvPr/>
        </p:nvSpPr>
        <p:spPr bwMode="auto">
          <a:xfrm>
            <a:off x="2811548" y="287831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27986ABE-6FB6-4BA6-82D1-529D5467AC7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811548" y="200677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74462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1FA59-65E7-49E3-8C01-8A42607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192031-F286-4F31-9246-B4FFEF1D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3" y="0"/>
            <a:ext cx="55185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7003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01419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7FDA-603E-4A4A-939D-51A2674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4093677-C608-456E-8394-2F5949FA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2761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B485A4-5B6F-4698-BF43-791DAFC7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64F97D-5900-40EC-84B6-D9F9B383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1" y="1939707"/>
            <a:ext cx="5315692" cy="31151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79530-E66C-47AD-B297-AF111452DCCC}"/>
              </a:ext>
            </a:extLst>
          </p:cNvPr>
          <p:cNvSpPr/>
          <p:nvPr/>
        </p:nvSpPr>
        <p:spPr bwMode="auto">
          <a:xfrm>
            <a:off x="3654285" y="2617737"/>
            <a:ext cx="3742810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A82653-0FBD-4A88-815D-C7003C5A9EB7}"/>
              </a:ext>
            </a:extLst>
          </p:cNvPr>
          <p:cNvSpPr/>
          <p:nvPr/>
        </p:nvSpPr>
        <p:spPr bwMode="auto">
          <a:xfrm>
            <a:off x="3682017" y="4404313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564F4A0-4660-4BB7-8193-477B00C1571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>
            <a:off x="3961803" y="3006977"/>
            <a:ext cx="1284103" cy="1843673"/>
          </a:xfrm>
          <a:prstGeom prst="curvedConnector4">
            <a:avLst>
              <a:gd name="adj1" fmla="val 43515"/>
              <a:gd name="adj2" fmla="val 11239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EE0876-C48D-482A-BBCB-FD18D54DB8D5}"/>
              </a:ext>
            </a:extLst>
          </p:cNvPr>
          <p:cNvSpPr/>
          <p:nvPr/>
        </p:nvSpPr>
        <p:spPr bwMode="auto">
          <a:xfrm>
            <a:off x="6524575" y="3346296"/>
            <a:ext cx="8725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7EF75574-B87C-41EE-A460-C91404E99EB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208493" y="3512848"/>
            <a:ext cx="1316082" cy="10580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2A4C0AB-62B8-42D8-95E2-B6B57C2453B3}"/>
              </a:ext>
            </a:extLst>
          </p:cNvPr>
          <p:cNvSpPr/>
          <p:nvPr/>
        </p:nvSpPr>
        <p:spPr bwMode="auto">
          <a:xfrm>
            <a:off x="6524576" y="3717129"/>
            <a:ext cx="15264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CF37B3EE-5414-4F77-89FC-9C94992BBC6D}"/>
              </a:ext>
            </a:extLst>
          </p:cNvPr>
          <p:cNvCxnSpPr>
            <a:cxnSpLocks/>
            <a:stCxn id="12" idx="3"/>
            <a:endCxn id="16" idx="3"/>
          </p:cNvCxnSpPr>
          <p:nvPr/>
        </p:nvCxnSpPr>
        <p:spPr>
          <a:xfrm>
            <a:off x="7397095" y="3512848"/>
            <a:ext cx="653957" cy="370833"/>
          </a:xfrm>
          <a:prstGeom prst="curvedConnector3">
            <a:avLst>
              <a:gd name="adj1" fmla="val 13495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29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B997C6-09FD-4BE8-9F76-92BF4A29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E032EE-EE73-484F-ABE3-08FE77D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95" y="758443"/>
            <a:ext cx="7954485" cy="54776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15F6237-7155-4B0A-8029-A384A4D0980C}"/>
              </a:ext>
            </a:extLst>
          </p:cNvPr>
          <p:cNvSpPr/>
          <p:nvPr/>
        </p:nvSpPr>
        <p:spPr bwMode="auto">
          <a:xfrm>
            <a:off x="2525574" y="4036576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E5DA8D-B47F-487C-97D1-7DFB0584EADD}"/>
              </a:ext>
            </a:extLst>
          </p:cNvPr>
          <p:cNvSpPr/>
          <p:nvPr/>
        </p:nvSpPr>
        <p:spPr bwMode="auto">
          <a:xfrm>
            <a:off x="2525574" y="5829519"/>
            <a:ext cx="205735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9915D38-B1A3-47EA-9403-BE5846B17303}"/>
              </a:ext>
            </a:extLst>
          </p:cNvPr>
          <p:cNvCxnSpPr>
            <a:cxnSpLocks/>
            <a:stCxn id="6" idx="3"/>
            <a:endCxn id="7" idx="3"/>
          </p:cNvCxnSpPr>
          <p:nvPr/>
        </p:nvCxnSpPr>
        <p:spPr>
          <a:xfrm>
            <a:off x="4582929" y="4203128"/>
            <a:ext cx="12700" cy="1792943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5925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C6D159-4113-4E24-85F8-5F423580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C40B44-D7DF-4603-8445-C612077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50" y="1801576"/>
            <a:ext cx="4477375" cy="3391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DDB17D-8885-44B6-9894-A298E247564E}"/>
              </a:ext>
            </a:extLst>
          </p:cNvPr>
          <p:cNvSpPr/>
          <p:nvPr/>
        </p:nvSpPr>
        <p:spPr bwMode="auto">
          <a:xfrm>
            <a:off x="5594849" y="4780647"/>
            <a:ext cx="140520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7867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B07194-6132-491A-ACBC-21AEA539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不要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B5B7C5-017B-42A0-9654-4E521535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66" y="1672970"/>
            <a:ext cx="4429743" cy="3648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BBF26AA-42DE-4298-AC4A-50E88556DBCE}"/>
              </a:ext>
            </a:extLst>
          </p:cNvPr>
          <p:cNvSpPr/>
          <p:nvPr/>
        </p:nvSpPr>
        <p:spPr bwMode="auto">
          <a:xfrm>
            <a:off x="4173857" y="2647047"/>
            <a:ext cx="105574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64BD27-1A17-430F-811B-F264599359C5}"/>
              </a:ext>
            </a:extLst>
          </p:cNvPr>
          <p:cNvSpPr/>
          <p:nvPr/>
        </p:nvSpPr>
        <p:spPr bwMode="auto">
          <a:xfrm>
            <a:off x="4173857" y="3984300"/>
            <a:ext cx="3697155" cy="4621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00B1B3-412C-45FC-887A-EA705A3D5482}"/>
              </a:ext>
            </a:extLst>
          </p:cNvPr>
          <p:cNvSpPr/>
          <p:nvPr/>
        </p:nvSpPr>
        <p:spPr bwMode="auto">
          <a:xfrm>
            <a:off x="4170161" y="4834435"/>
            <a:ext cx="8553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A123D27F-8E2B-4F50-B0AA-C4BD4DF2A098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229606" y="2813599"/>
            <a:ext cx="792829" cy="11707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6850CB2-126A-4621-8DAC-3FD51BB85EC5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5246724" y="4225275"/>
            <a:ext cx="554493" cy="99693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90876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8EC5B-1D85-4F89-BCAC-065E95FB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889B56-A1DC-468F-90CD-76C28FCA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53" y="1558654"/>
            <a:ext cx="7297168" cy="387721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8DEDF3-B529-4DAD-B7B0-3D271BB575BD}"/>
              </a:ext>
            </a:extLst>
          </p:cNvPr>
          <p:cNvSpPr/>
          <p:nvPr/>
        </p:nvSpPr>
        <p:spPr bwMode="auto">
          <a:xfrm>
            <a:off x="2738202" y="219881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B6DB70-A5D9-4782-A953-566F58A572BA}"/>
              </a:ext>
            </a:extLst>
          </p:cNvPr>
          <p:cNvSpPr/>
          <p:nvPr/>
        </p:nvSpPr>
        <p:spPr bwMode="auto">
          <a:xfrm>
            <a:off x="2766726" y="323690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3C02037-F7F1-40A1-A061-D40B7CC2DA4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2766726" y="236536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2484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149BB-5CD3-4727-9304-1FEF1A97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807A32-C3CD-4D9C-B886-0DB94778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3" y="0"/>
            <a:ext cx="1138798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9A6FCE-E027-405E-8C11-4F9B135529EF}"/>
              </a:ext>
            </a:extLst>
          </p:cNvPr>
          <p:cNvSpPr/>
          <p:nvPr/>
        </p:nvSpPr>
        <p:spPr bwMode="auto">
          <a:xfrm>
            <a:off x="4169182" y="3552578"/>
            <a:ext cx="68454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02245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912388-8DAC-45AB-B023-13F92304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ECDCB6F-76D1-49D9-8045-3EC304B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56" y="0"/>
            <a:ext cx="514416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7887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47817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3DEDF-3A5D-468F-948B-13D3DD24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61FE3B-F3D2-4AAA-8E95-CE2CC59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44" y="1853970"/>
            <a:ext cx="5096586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03923"/>
      </p:ext>
    </p:extLst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4634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5062B-1A64-488F-9FCF-B285F3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435121-C799-49C7-A434-2D0221B7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92" y="0"/>
            <a:ext cx="514009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2748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303FF-73FD-4034-9953-3AD60F21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953D08-8AFB-49CE-BDEE-51204BA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759" y="1682496"/>
            <a:ext cx="6134956" cy="36295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A31D53-589A-4C3B-9F3E-19BBD90B5F26}"/>
              </a:ext>
            </a:extLst>
          </p:cNvPr>
          <p:cNvSpPr/>
          <p:nvPr/>
        </p:nvSpPr>
        <p:spPr bwMode="auto">
          <a:xfrm>
            <a:off x="6820409" y="2147368"/>
            <a:ext cx="1696061" cy="3896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5202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A5F101-CE8B-4799-A23B-508D8F99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26D5C5-0307-4CEE-8637-5BE16FA9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34" y="1968286"/>
            <a:ext cx="506800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412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71940-4DF8-4DAB-BEA4-9A9F9DDD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D7691-26E6-4A85-9AA6-4593465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1844444"/>
            <a:ext cx="4601217" cy="3305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1FB0E7-4CE1-4B03-B308-4A68C09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390" y="1553891"/>
            <a:ext cx="7125694" cy="38867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A7259B-50CB-43DD-AA79-7A61814092F6}"/>
              </a:ext>
            </a:extLst>
          </p:cNvPr>
          <p:cNvSpPr/>
          <p:nvPr/>
        </p:nvSpPr>
        <p:spPr bwMode="auto">
          <a:xfrm>
            <a:off x="2845779" y="2180886"/>
            <a:ext cx="99111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690DF1-1410-4F37-B324-3F0252F1078B}"/>
              </a:ext>
            </a:extLst>
          </p:cNvPr>
          <p:cNvSpPr/>
          <p:nvPr/>
        </p:nvSpPr>
        <p:spPr bwMode="auto">
          <a:xfrm>
            <a:off x="2874303" y="3218975"/>
            <a:ext cx="2011463" cy="20074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D7696E-D180-46B8-B435-7F231710188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H="1">
            <a:off x="2874303" y="2347438"/>
            <a:ext cx="962593" cy="1875262"/>
          </a:xfrm>
          <a:prstGeom prst="curvedConnector5">
            <a:avLst>
              <a:gd name="adj1" fmla="val -23748"/>
              <a:gd name="adj2" fmla="val 27678"/>
              <a:gd name="adj3" fmla="val 1237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73992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947B0-FF64-4180-AC00-F0547863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88ABC2F-1C0A-4900-BBC8-EEDAA0C9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4" y="0"/>
            <a:ext cx="513338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7856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AF733-FA86-41BE-BE5E-0F2E3F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4B4C27-FEC4-4D3C-98B9-6B9E146D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56" y="0"/>
            <a:ext cx="51369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59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94AF78-557B-462C-3DFE-92D09B8C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45" y="0"/>
            <a:ext cx="777978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5145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1EBF0B-CD29-4C0F-8E24-3BEF78F8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13B8DD-35D0-424A-A95F-CF46BEB1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07" y="2863761"/>
            <a:ext cx="4906060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6264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205D4-865E-4ED3-A7F3-338EE12D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71897CA-1566-4581-82EF-34C2BCCD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91" y="1844444"/>
            <a:ext cx="5134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5572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0AE10A-9A02-4CAF-8D37-59F9EDF1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FA176A1-085E-47B5-BC6E-4D6004B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12" y="0"/>
            <a:ext cx="1151165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1F4E54-3B98-47C6-AAE3-FC16F97CD1C1}"/>
              </a:ext>
            </a:extLst>
          </p:cNvPr>
          <p:cNvSpPr/>
          <p:nvPr/>
        </p:nvSpPr>
        <p:spPr bwMode="auto">
          <a:xfrm>
            <a:off x="731837" y="6331857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15836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DDC7-B5DF-40B7-B9A5-B82A8A17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8394948-9277-4DF3-956D-391995E1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10679"/>
            <a:ext cx="11850754" cy="6573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49F30-49D2-4D80-803C-B0C32601E184}"/>
              </a:ext>
            </a:extLst>
          </p:cNvPr>
          <p:cNvSpPr/>
          <p:nvPr/>
        </p:nvSpPr>
        <p:spPr bwMode="auto">
          <a:xfrm>
            <a:off x="2071907" y="3815486"/>
            <a:ext cx="1680288" cy="409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4535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E260540-4602-4F5D-A445-E713C0BC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ECAAC4-A9AC-41CD-8CF3-671AD28F9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24FAF2-C181-4C0B-85BD-A4B8061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3" y="2106418"/>
            <a:ext cx="5430008" cy="27816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19CF99-D608-4D96-9452-E70AC9384CF1}"/>
              </a:ext>
            </a:extLst>
          </p:cNvPr>
          <p:cNvSpPr/>
          <p:nvPr/>
        </p:nvSpPr>
        <p:spPr bwMode="auto">
          <a:xfrm>
            <a:off x="3618632" y="3696787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BC1C00-A250-41DE-B532-4FCEC9AD1D0D}"/>
              </a:ext>
            </a:extLst>
          </p:cNvPr>
          <p:cNvSpPr/>
          <p:nvPr/>
        </p:nvSpPr>
        <p:spPr bwMode="auto">
          <a:xfrm>
            <a:off x="6218237" y="3363684"/>
            <a:ext cx="152150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B4075AA3-8D75-416A-A521-1B36A8158D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84617" y="3530236"/>
            <a:ext cx="1933620" cy="33310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34160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169AF16-6291-4D34-B6A0-582F84C3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5B76D1-5367-4A64-A0FA-ED687B51B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165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BA963B2-41A5-4A51-9702-86648A57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06" y="1072811"/>
            <a:ext cx="689706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2734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061DD-BB9D-4BD1-A0E7-277CAC45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04AF0-D19F-49B8-B3A8-10D8FBD3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2296945"/>
            <a:ext cx="6211167" cy="2400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1AA7D9-823A-4AE6-9AB1-7600D99A3382}"/>
              </a:ext>
            </a:extLst>
          </p:cNvPr>
          <p:cNvSpPr/>
          <p:nvPr/>
        </p:nvSpPr>
        <p:spPr bwMode="auto">
          <a:xfrm>
            <a:off x="3196116" y="3885973"/>
            <a:ext cx="66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4F64C9-2F34-4BF5-AB13-3588C0761F82}"/>
              </a:ext>
            </a:extLst>
          </p:cNvPr>
          <p:cNvSpPr/>
          <p:nvPr/>
        </p:nvSpPr>
        <p:spPr bwMode="auto">
          <a:xfrm>
            <a:off x="7340736" y="3533952"/>
            <a:ext cx="175281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C319A6F-25DB-49AA-A83C-2E4DB828B9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862101" y="3700504"/>
            <a:ext cx="3478635" cy="352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44437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BC11B-1814-429A-89B9-890AFD4A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282C36-19FD-40BC-A220-BFEA28AAF753}"/>
              </a:ext>
            </a:extLst>
          </p:cNvPr>
          <p:cNvGrpSpPr/>
          <p:nvPr/>
        </p:nvGrpSpPr>
        <p:grpSpPr>
          <a:xfrm>
            <a:off x="2260047" y="291652"/>
            <a:ext cx="7916380" cy="6411220"/>
            <a:chOff x="2260047" y="291652"/>
            <a:chExt cx="7916380" cy="6411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E2685FD-837E-4A85-BDAF-806FD39F8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047" y="291652"/>
              <a:ext cx="7916380" cy="641122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8B32BD0-52CB-4073-9D8B-761AC62143EA}"/>
                </a:ext>
              </a:extLst>
            </p:cNvPr>
            <p:cNvSpPr/>
            <p:nvPr/>
          </p:nvSpPr>
          <p:spPr bwMode="auto">
            <a:xfrm>
              <a:off x="5637994" y="2991078"/>
              <a:ext cx="84841" cy="1955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53192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014592-B2D6-4987-802E-28B47E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D728A-DF7A-4582-988C-62D73671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101" y="1453865"/>
            <a:ext cx="71542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2365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75326C-9C97-4E1B-B535-F612A939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81DA17-AED7-4402-B444-4468DCE3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2130234"/>
            <a:ext cx="696374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17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A66EF4-F708-2EC0-2223-59F5396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55" y="0"/>
            <a:ext cx="74955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590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B8FB5-E8C0-4B91-8E48-709A7F8F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5D51F-A17C-4826-BE36-5CC49A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40" y="0"/>
            <a:ext cx="52249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3401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47B0E6A-AF96-4019-9C98-BD37F102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8052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74FC12-DC1B-42A7-A352-DBE36C25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BB946A-F64C-4A49-8E7A-1E9258BEB0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F93E2C-1670-4EB7-9B56-6B6B21E4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91599"/>
            <a:ext cx="5830114" cy="6811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85D980-85C7-490D-BA57-906BDC85DB24}"/>
              </a:ext>
            </a:extLst>
          </p:cNvPr>
          <p:cNvSpPr/>
          <p:nvPr/>
        </p:nvSpPr>
        <p:spPr bwMode="auto">
          <a:xfrm>
            <a:off x="5238427" y="178960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A0DEF1-86B9-4D44-80B8-5E79888FDEA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53CE66C-A1C1-4A88-8354-8339ABB86D5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389921" y="3837213"/>
            <a:ext cx="3082836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25068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3584A01-5ECA-41E4-A8E9-987D7AA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E7375BA-E4B0-47A3-B692-41BCA49D1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D3CFB1D-C738-48CC-9D1E-E2973474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19" y="0"/>
            <a:ext cx="4336037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C602D5-62BE-4BF6-A192-9193C01B67D3}"/>
              </a:ext>
            </a:extLst>
          </p:cNvPr>
          <p:cNvSpPr/>
          <p:nvPr/>
        </p:nvSpPr>
        <p:spPr bwMode="auto">
          <a:xfrm>
            <a:off x="6819800" y="6505303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335745-745D-42D9-BC89-19933464C27E}"/>
              </a:ext>
            </a:extLst>
          </p:cNvPr>
          <p:cNvSpPr/>
          <p:nvPr/>
        </p:nvSpPr>
        <p:spPr bwMode="auto">
          <a:xfrm>
            <a:off x="4128850" y="6707777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7F4EEE6-1C5A-4483-BFC0-2E72E7B62DDB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 flipV="1">
            <a:off x="5731823" y="5225142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46543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88457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9E60882-19E9-48C8-8C22-02E3B47A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AE9EE4-5D0B-43B6-9260-32F6333AC2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585186-63EE-4A4E-A2F5-CD79FEF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68" y="0"/>
            <a:ext cx="56807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B40177-5E48-4AAC-BEA5-6ABC922FCB99}"/>
              </a:ext>
            </a:extLst>
          </p:cNvPr>
          <p:cNvSpPr/>
          <p:nvPr/>
        </p:nvSpPr>
        <p:spPr bwMode="auto">
          <a:xfrm>
            <a:off x="5244957" y="2958734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AC6DFF-2BAB-455A-A3B0-AE3C31A03184}"/>
              </a:ext>
            </a:extLst>
          </p:cNvPr>
          <p:cNvSpPr/>
          <p:nvPr/>
        </p:nvSpPr>
        <p:spPr bwMode="auto">
          <a:xfrm>
            <a:off x="3435747" y="6590210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FA15501-CFDE-4C95-89E8-7E112FE1F87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971215" y="4503416"/>
            <a:ext cx="2005150" cy="21684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79307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0461B24-7FB5-4B7A-BBB4-4C84E32D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04B162-45C6-4F5B-B608-35B01F9CD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CFF7-91CC-4E9E-84C4-791B64C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70" y="0"/>
            <a:ext cx="435373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80AC05-7505-42AD-8DEB-3092EFF274EE}"/>
              </a:ext>
            </a:extLst>
          </p:cNvPr>
          <p:cNvSpPr/>
          <p:nvPr/>
        </p:nvSpPr>
        <p:spPr bwMode="auto">
          <a:xfrm>
            <a:off x="6800207" y="6498772"/>
            <a:ext cx="789314" cy="4405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DD8A2C1-70B0-40F3-BE44-5E96258CDC22}"/>
              </a:ext>
            </a:extLst>
          </p:cNvPr>
          <p:cNvSpPr/>
          <p:nvPr/>
        </p:nvSpPr>
        <p:spPr bwMode="auto">
          <a:xfrm>
            <a:off x="4109257" y="6701246"/>
            <a:ext cx="645624" cy="238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D2E6919-CC23-4BDD-AAD2-778BCFFD998D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712230" y="5218611"/>
            <a:ext cx="202474" cy="2762795"/>
          </a:xfrm>
          <a:prstGeom prst="curvedConnector3">
            <a:avLst>
              <a:gd name="adj1" fmla="val -11290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99573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0D1A1B5-3D93-4EEF-8A0C-D674FE52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12483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6352D1F-12CE-4C31-92F4-90601FCD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E51621-6242-4DDA-A987-44F4D99063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73575B-EBA7-4ABC-9089-EF5BB42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07" y="77310"/>
            <a:ext cx="5992061" cy="68399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395A93-EB42-4865-91CE-752445DE9001}"/>
              </a:ext>
            </a:extLst>
          </p:cNvPr>
          <p:cNvSpPr/>
          <p:nvPr/>
        </p:nvSpPr>
        <p:spPr bwMode="auto">
          <a:xfrm>
            <a:off x="5238427" y="2749731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B4447-71CF-4070-B037-5B637A7E13D9}"/>
              </a:ext>
            </a:extLst>
          </p:cNvPr>
          <p:cNvSpPr/>
          <p:nvPr/>
        </p:nvSpPr>
        <p:spPr bwMode="auto">
          <a:xfrm>
            <a:off x="3357375" y="6498771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AACF8E3F-AB26-468A-AF9B-C411BC7A8F5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3869982" y="4317274"/>
            <a:ext cx="2122714" cy="22402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54337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EEF134C-B88B-4BC5-8D97-EDDB217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D21811C-836A-4096-ACA4-80706DE04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179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E00493-C9B4-4C53-85B4-FF4A61E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49" y="101126"/>
            <a:ext cx="5925377" cy="6792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DF4AD1-5847-4CAC-8618-6CF4FFE91E72}"/>
              </a:ext>
            </a:extLst>
          </p:cNvPr>
          <p:cNvSpPr/>
          <p:nvPr/>
        </p:nvSpPr>
        <p:spPr bwMode="auto">
          <a:xfrm>
            <a:off x="5225365" y="816423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98B77E-6D50-4945-9C0A-CED4F4A29B9A}"/>
              </a:ext>
            </a:extLst>
          </p:cNvPr>
          <p:cNvSpPr/>
          <p:nvPr/>
        </p:nvSpPr>
        <p:spPr bwMode="auto">
          <a:xfrm>
            <a:off x="3357375" y="6479178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C38C2BE-401F-477D-ACBC-411A35D0463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906594" y="3347354"/>
            <a:ext cx="4036429" cy="222721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323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057F0C-01AF-4162-2566-D0C111D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09" y="0"/>
            <a:ext cx="84670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817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758BC99-9C50-48AA-83D4-B31C3CD6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421803-9E3E-4B4B-8AEE-62E3361DDA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C57108-FF3B-4BA9-BF8F-D4CF4FEB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80" y="1310970"/>
            <a:ext cx="583011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2936"/>
      </p:ext>
    </p:extLst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A4B9F6F1-9460-4E2E-A358-D8B31BB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51247"/>
      </p:ext>
    </p:extLst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64ED2E1-A7C2-4EB5-891C-36C1C9B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042ADC-BEB5-4241-9A66-BC54D631A2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A459E9-1C47-42BC-B0A1-8EA9F2B7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75" y="0"/>
            <a:ext cx="521772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D7195D-748D-45E3-92F3-0F8847B3A31E}"/>
              </a:ext>
            </a:extLst>
          </p:cNvPr>
          <p:cNvSpPr/>
          <p:nvPr/>
        </p:nvSpPr>
        <p:spPr bwMode="auto">
          <a:xfrm>
            <a:off x="5284146" y="3428992"/>
            <a:ext cx="1554260" cy="15610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BF725C-46F0-4A25-9EAF-1247E75ACDE7}"/>
              </a:ext>
            </a:extLst>
          </p:cNvPr>
          <p:cNvSpPr/>
          <p:nvPr/>
        </p:nvSpPr>
        <p:spPr bwMode="auto">
          <a:xfrm>
            <a:off x="3618636" y="6642463"/>
            <a:ext cx="822737" cy="3069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659B38E-597C-4105-9E93-EA93ADEE69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219415" y="4800602"/>
            <a:ext cx="1652452" cy="20312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17698"/>
      </p:ext>
    </p:extLst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EA42714-5E40-4EFC-9329-65092FB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B8B6D0-21F9-4FE2-B8E3-9D82113AAB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0E7919-4226-4C93-B681-50F7DB34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07" y="1382417"/>
            <a:ext cx="581106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340"/>
      </p:ext>
    </p:extLst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DF3D9A7-D0FD-48AE-8AE5-A855414D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6F38EA-6554-45EE-B520-D28304A53C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E60DDC9-5885-4EAA-8B24-7EA9338A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59" y="1753944"/>
            <a:ext cx="6858957" cy="34866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2046B1-F63B-4DFE-909E-03DADE8353DA}"/>
              </a:ext>
            </a:extLst>
          </p:cNvPr>
          <p:cNvSpPr/>
          <p:nvPr/>
        </p:nvSpPr>
        <p:spPr bwMode="auto">
          <a:xfrm>
            <a:off x="5751349" y="213577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22476"/>
      </p:ext>
    </p:extLst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69DB4E3-AE76-4EB6-9EBE-226E74B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3C8A510-2067-4519-8AF3-7A5CB0C168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AC7064-A61E-48C6-ACE3-E1EFCB7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011155"/>
            <a:ext cx="457263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0797"/>
      </p:ext>
    </p:extLst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7306AED-0C19-4910-BB90-128FFD87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EBB22D-90D6-4B40-B0F8-122F973CB6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1C6761-05C1-449D-9F9F-0A022807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9" y="1963523"/>
            <a:ext cx="9507277" cy="30674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765665-749F-4C04-8871-7DA60893954F}"/>
              </a:ext>
            </a:extLst>
          </p:cNvPr>
          <p:cNvSpPr/>
          <p:nvPr/>
        </p:nvSpPr>
        <p:spPr bwMode="auto">
          <a:xfrm>
            <a:off x="1567765" y="4398249"/>
            <a:ext cx="187429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24A62C-14C4-435A-B871-6E0320872403}"/>
              </a:ext>
            </a:extLst>
          </p:cNvPr>
          <p:cNvSpPr/>
          <p:nvPr/>
        </p:nvSpPr>
        <p:spPr bwMode="auto">
          <a:xfrm>
            <a:off x="4572222" y="4528879"/>
            <a:ext cx="9141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BD86DA-22DA-4B2D-A4F3-67293FEFBB70}"/>
              </a:ext>
            </a:extLst>
          </p:cNvPr>
          <p:cNvSpPr/>
          <p:nvPr/>
        </p:nvSpPr>
        <p:spPr bwMode="auto">
          <a:xfrm>
            <a:off x="6907412" y="3268312"/>
            <a:ext cx="146587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E6C42B9-3AB9-4997-A7F7-0E53C8C49FD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486400" y="3434864"/>
            <a:ext cx="1421012" cy="126056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08623D2-4746-433C-B33A-F735CBF765A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481419" y="3718926"/>
            <a:ext cx="114298" cy="2067308"/>
          </a:xfrm>
          <a:prstGeom prst="curvedConnector4">
            <a:avLst>
              <a:gd name="adj1" fmla="val -200003"/>
              <a:gd name="adj2" fmla="val 7266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E95F343-4F74-4E0F-B6D7-DF6EBAF0ED39}"/>
              </a:ext>
            </a:extLst>
          </p:cNvPr>
          <p:cNvSpPr/>
          <p:nvPr/>
        </p:nvSpPr>
        <p:spPr bwMode="auto">
          <a:xfrm>
            <a:off x="8206704" y="3681423"/>
            <a:ext cx="2550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03A9906F-9A40-47BD-8417-C3AEF5EC930F}"/>
              </a:ext>
            </a:extLst>
          </p:cNvPr>
          <p:cNvCxnSpPr>
            <a:cxnSpLocks/>
            <a:stCxn id="10" idx="3"/>
            <a:endCxn id="23" idx="0"/>
          </p:cNvCxnSpPr>
          <p:nvPr/>
        </p:nvCxnSpPr>
        <p:spPr>
          <a:xfrm>
            <a:off x="8373291" y="3434864"/>
            <a:ext cx="1108693" cy="24655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681369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9A40E8D-84C2-42E8-AF27-78A1A63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2333AF-A3A8-41AD-AE8E-5ED0A78703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FBAF0A-845E-4E70-ACDC-645FBAE1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75" y="1720602"/>
            <a:ext cx="6630325" cy="3553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D2468A-3300-4646-AEAD-46AA7BE3359A}"/>
              </a:ext>
            </a:extLst>
          </p:cNvPr>
          <p:cNvSpPr/>
          <p:nvPr/>
        </p:nvSpPr>
        <p:spPr bwMode="auto">
          <a:xfrm>
            <a:off x="2956119" y="2824177"/>
            <a:ext cx="3357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934880-3B97-4CFB-AAF7-399340B9B6BD}"/>
              </a:ext>
            </a:extLst>
          </p:cNvPr>
          <p:cNvSpPr/>
          <p:nvPr/>
        </p:nvSpPr>
        <p:spPr bwMode="auto">
          <a:xfrm>
            <a:off x="3559850" y="3797357"/>
            <a:ext cx="1626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B8DED6-6FC8-45FD-85E4-7559BDAF47D2}"/>
              </a:ext>
            </a:extLst>
          </p:cNvPr>
          <p:cNvSpPr/>
          <p:nvPr/>
        </p:nvSpPr>
        <p:spPr bwMode="auto">
          <a:xfrm>
            <a:off x="5784643" y="4078212"/>
            <a:ext cx="177222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40EC3A36-23D4-49A0-85F9-108239D70949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5381399" y="2788859"/>
            <a:ext cx="280855" cy="2297851"/>
          </a:xfrm>
          <a:prstGeom prst="curvedConnector3">
            <a:avLst>
              <a:gd name="adj1" fmla="val -813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44074A8-2C53-4E8D-9B00-23EE99873A9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77788" y="3381847"/>
            <a:ext cx="728252" cy="43587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4E0957C-9CC0-4691-A78F-464755062361}"/>
              </a:ext>
            </a:extLst>
          </p:cNvPr>
          <p:cNvSpPr/>
          <p:nvPr/>
        </p:nvSpPr>
        <p:spPr bwMode="auto">
          <a:xfrm>
            <a:off x="7639616" y="4156584"/>
            <a:ext cx="10145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F0742387-BBAE-4E04-AF80-54C841FA6F16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16200000" flipH="1">
            <a:off x="7369630" y="3379335"/>
            <a:ext cx="78372" cy="1476127"/>
          </a:xfrm>
          <a:prstGeom prst="curvedConnector3">
            <a:avLst>
              <a:gd name="adj1" fmla="val -2916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7EE86AE8-690A-4D26-AEDD-3533CA07BD0F}"/>
              </a:ext>
            </a:extLst>
          </p:cNvPr>
          <p:cNvSpPr/>
          <p:nvPr/>
        </p:nvSpPr>
        <p:spPr bwMode="auto">
          <a:xfrm>
            <a:off x="4667768" y="4335536"/>
            <a:ext cx="1014527" cy="333103"/>
          </a:xfrm>
          <a:prstGeom prst="wedgeRoundRectCallout">
            <a:avLst>
              <a:gd name="adj1" fmla="val -34996"/>
              <a:gd name="adj2" fmla="val -112010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178367708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3021C178-A0B9-48E3-AA7E-ABBE51CF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94" y="610784"/>
            <a:ext cx="9583487" cy="5772956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2998C5E-9676-47C8-8CC8-3F1F663D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B47C57-BAFF-4CF6-A283-F8E6ECD91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188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5388C2-1FD5-415B-A34D-40EA9B7C115E}"/>
              </a:ext>
            </a:extLst>
          </p:cNvPr>
          <p:cNvSpPr/>
          <p:nvPr/>
        </p:nvSpPr>
        <p:spPr bwMode="auto">
          <a:xfrm>
            <a:off x="8495188" y="1622393"/>
            <a:ext cx="247261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59AFA2-B2E0-4894-AFF7-5901FBCD8028}"/>
              </a:ext>
            </a:extLst>
          </p:cNvPr>
          <p:cNvSpPr/>
          <p:nvPr/>
        </p:nvSpPr>
        <p:spPr bwMode="auto">
          <a:xfrm>
            <a:off x="4804980" y="1622393"/>
            <a:ext cx="655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4875E77-40B2-44C1-9E91-868A706372A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7432062" y="-677040"/>
            <a:ext cx="12700" cy="4598865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3EA7DC-6308-47E7-9558-0EC2F1E306EC}"/>
              </a:ext>
            </a:extLst>
          </p:cNvPr>
          <p:cNvSpPr/>
          <p:nvPr/>
        </p:nvSpPr>
        <p:spPr bwMode="auto">
          <a:xfrm>
            <a:off x="4811330" y="6085711"/>
            <a:ext cx="23863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63B6017B-9E09-4BB7-9BF8-038B45687C68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16200000" flipH="1">
            <a:off x="3503448" y="3584676"/>
            <a:ext cx="4130215" cy="87185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40933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3CF026B7-6535-4DA6-9190-DFA8F90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189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44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DDC6A3-2235-B330-FE2B-D17388A2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8" y="0"/>
            <a:ext cx="873439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252"/>
      </p:ext>
    </p:extLst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1B97CD2-6469-484B-9595-2755A54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3C4B21C-C332-4616-A923-903F387F21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B749BD-40AB-440C-8C90-C38E0388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86" y="477416"/>
            <a:ext cx="5753903" cy="603969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7E132CF-B4BF-44F9-855A-700AFEE50CEC}"/>
              </a:ext>
            </a:extLst>
          </p:cNvPr>
          <p:cNvSpPr/>
          <p:nvPr/>
        </p:nvSpPr>
        <p:spPr bwMode="auto">
          <a:xfrm>
            <a:off x="6985817" y="2505557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627076-D185-4391-8833-751F637671AE}"/>
              </a:ext>
            </a:extLst>
          </p:cNvPr>
          <p:cNvSpPr/>
          <p:nvPr/>
        </p:nvSpPr>
        <p:spPr bwMode="auto">
          <a:xfrm>
            <a:off x="3360879" y="6110905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0401EA0-85D3-4966-9711-1D384702B93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817275" y="3129311"/>
            <a:ext cx="1979022" cy="39841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968094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1B3BFA5-93BF-48CD-835C-5F8234D2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CED2E3E-D2C3-42C1-BF59-B31C59D82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C68A55-C492-476E-83A2-E44DBDA4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253547"/>
            <a:ext cx="5744377" cy="6487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E40F8F-C473-4AEE-83A6-2B4A184FB6D1}"/>
              </a:ext>
            </a:extLst>
          </p:cNvPr>
          <p:cNvSpPr/>
          <p:nvPr/>
        </p:nvSpPr>
        <p:spPr bwMode="auto">
          <a:xfrm>
            <a:off x="5235396" y="996799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CAC5264-4381-4426-8CDB-1656D9D58735}"/>
              </a:ext>
            </a:extLst>
          </p:cNvPr>
          <p:cNvSpPr/>
          <p:nvPr/>
        </p:nvSpPr>
        <p:spPr bwMode="auto">
          <a:xfrm>
            <a:off x="3367410" y="6365632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670A642-C55F-40C7-802E-0D9D7D55B39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063588" y="3380771"/>
            <a:ext cx="3742507" cy="222721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65872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77164EB-E9B4-4B4B-A2D5-4396365D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D0E2F66-CEED-4BEC-A795-23C6F0188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D3343F-1B51-423B-95E5-09A95056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33" y="1339549"/>
            <a:ext cx="5792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1232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268C98E-F363-412B-9472-E74928E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58C263-68FE-4609-9415-826660D462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5166F8-980E-4AFE-85A4-DC5F4C0A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44" y="1701549"/>
            <a:ext cx="5277587" cy="3591426"/>
          </a:xfrm>
          <a:prstGeom prst="rect">
            <a:avLst/>
          </a:prstGeom>
          <a:noFill/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6549AE-BC70-4C23-99FB-4634F37A45F9}"/>
              </a:ext>
            </a:extLst>
          </p:cNvPr>
          <p:cNvSpPr/>
          <p:nvPr/>
        </p:nvSpPr>
        <p:spPr bwMode="auto">
          <a:xfrm>
            <a:off x="3631696" y="281504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4CA93C-BC6F-41B0-9F8A-3A65D5615DDB}"/>
              </a:ext>
            </a:extLst>
          </p:cNvPr>
          <p:cNvSpPr/>
          <p:nvPr/>
        </p:nvSpPr>
        <p:spPr bwMode="auto">
          <a:xfrm>
            <a:off x="5996073" y="2481943"/>
            <a:ext cx="3328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352AD4-5FA1-45DB-97E9-911EDE0C2D17}"/>
              </a:ext>
            </a:extLst>
          </p:cNvPr>
          <p:cNvSpPr/>
          <p:nvPr/>
        </p:nvSpPr>
        <p:spPr bwMode="auto">
          <a:xfrm>
            <a:off x="6051795" y="4565469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000C47F-2FA4-48D5-B808-D76399B058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6051795" y="2648495"/>
            <a:ext cx="277160" cy="2083526"/>
          </a:xfrm>
          <a:prstGeom prst="curvedConnector5">
            <a:avLst>
              <a:gd name="adj1" fmla="val -82479"/>
              <a:gd name="adj2" fmla="val 50000"/>
              <a:gd name="adj3" fmla="val 18247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0C1F71F2-5E59-4956-8121-9FFD1EE92835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5400000" flipH="1" flipV="1">
            <a:off x="4608089" y="1838543"/>
            <a:ext cx="578031" cy="2197936"/>
          </a:xfrm>
          <a:prstGeom prst="curvedConnector4">
            <a:avLst>
              <a:gd name="adj1" fmla="val -39548"/>
              <a:gd name="adj2" fmla="val 53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72255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8C6D0EC-A89E-43AC-A3A5-C6A131D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49C0B-AD87-40A5-812E-79B6679E4C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97AB97-A901-4544-A2C7-21689A0C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70" y="1225233"/>
            <a:ext cx="5801535" cy="4544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EEC33A4-2172-4ED4-A610-D37BC1CAB9F2}"/>
              </a:ext>
            </a:extLst>
          </p:cNvPr>
          <p:cNvSpPr/>
          <p:nvPr/>
        </p:nvSpPr>
        <p:spPr bwMode="auto">
          <a:xfrm>
            <a:off x="3461157" y="3250136"/>
            <a:ext cx="1626104" cy="16263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2EC8A0-59B8-4BE2-A87F-81403BEA9486}"/>
              </a:ext>
            </a:extLst>
          </p:cNvPr>
          <p:cNvSpPr/>
          <p:nvPr/>
        </p:nvSpPr>
        <p:spPr bwMode="auto">
          <a:xfrm>
            <a:off x="3343594" y="5359787"/>
            <a:ext cx="907648" cy="3657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5220125E-B1DF-49BB-9A7E-901709FE88C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3794152" y="4879729"/>
            <a:ext cx="483325" cy="47679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97519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B0626C5-B3C4-4A7E-ACB9-5A50DC2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AF6359-CDB5-4664-9E42-431BA0A11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364466-C672-4B13-B2F3-6F512136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415759"/>
            <a:ext cx="5620534" cy="41630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BDA8D4-2282-443C-909A-DD2FA60D83ED}"/>
              </a:ext>
            </a:extLst>
          </p:cNvPr>
          <p:cNvSpPr/>
          <p:nvPr/>
        </p:nvSpPr>
        <p:spPr bwMode="auto">
          <a:xfrm>
            <a:off x="8327071" y="3759584"/>
            <a:ext cx="366260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45C973-7D5C-46AD-ABAD-CDE7322FCC1E}"/>
              </a:ext>
            </a:extLst>
          </p:cNvPr>
          <p:cNvSpPr/>
          <p:nvPr/>
        </p:nvSpPr>
        <p:spPr bwMode="auto">
          <a:xfrm>
            <a:off x="3475939" y="2392797"/>
            <a:ext cx="5217392" cy="59103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コネクタ: 曲線 2">
            <a:extLst>
              <a:ext uri="{FF2B5EF4-FFF2-40B4-BE49-F238E27FC236}">
                <a16:creationId xmlns:a16="http://schemas.microsoft.com/office/drawing/2014/main" id="{61928E51-361C-4DFD-9612-A72AC81FBB5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16200000" flipH="1">
            <a:off x="6729174" y="2339293"/>
            <a:ext cx="953359" cy="2242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2129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8A133E0-8E0A-4876-9862-30725310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F54FEF-2392-493B-B9D9-8EC6FACFBA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2ED2B1-B87C-471B-AD8D-342E3425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70" y="2111181"/>
            <a:ext cx="5439534" cy="27721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C62DCA-184F-4169-97BC-3593532FC506}"/>
              </a:ext>
            </a:extLst>
          </p:cNvPr>
          <p:cNvSpPr/>
          <p:nvPr/>
        </p:nvSpPr>
        <p:spPr bwMode="auto">
          <a:xfrm>
            <a:off x="6290452" y="3219257"/>
            <a:ext cx="2053447" cy="3552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4018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870DA37-DDDA-4737-B9CC-0F6FF4E2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7C99C0-2D9E-43A9-875D-3289FA3E9D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F076D5-4EA7-4754-84D5-6DCFF5E5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9" y="1382417"/>
            <a:ext cx="5782482" cy="42296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679A94-CA18-4E0A-A6E7-2E2142EBCBB4}"/>
              </a:ext>
            </a:extLst>
          </p:cNvPr>
          <p:cNvSpPr/>
          <p:nvPr/>
        </p:nvSpPr>
        <p:spPr bwMode="auto">
          <a:xfrm>
            <a:off x="688300" y="3497262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80288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29E9AAA-A4BF-4CD4-A901-B5543BC9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0D5089-ACA0-4803-AFDE-234C9DA1A9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1B824A-7DC1-4EF9-B8C9-D6344181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8" y="839416"/>
            <a:ext cx="10202699" cy="53156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00AC082-43D9-48CF-9B48-3106C74127B1}"/>
              </a:ext>
            </a:extLst>
          </p:cNvPr>
          <p:cNvSpPr/>
          <p:nvPr/>
        </p:nvSpPr>
        <p:spPr bwMode="auto">
          <a:xfrm>
            <a:off x="2944579" y="3957011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09965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C847FB6-2CEB-46C4-9450-6BC9FDFE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82E568E-8104-4B2E-9F26-58351DB345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199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21C0F1-BCBC-436C-BC2A-8E3C0945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43" y="1904932"/>
            <a:ext cx="5753903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55FC2F-9F37-4F4F-8B0D-7F830B209F39}"/>
              </a:ext>
            </a:extLst>
          </p:cNvPr>
          <p:cNvSpPr/>
          <p:nvPr/>
        </p:nvSpPr>
        <p:spPr bwMode="auto">
          <a:xfrm>
            <a:off x="5431343" y="4019777"/>
            <a:ext cx="1628874" cy="58636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041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kumimoji="1" lang="en-US" altLang="ja-JP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Microsoft Azure Data Analytics Platform </a:t>
            </a:r>
            <a:r>
              <a:rPr kumimoji="1" lang="ja-JP" altLang="en-US" sz="28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アーキテクチャ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6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62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kern="0" err="1">
              <a:solidFill>
                <a:srgbClr val="50E6FF"/>
              </a:solidFill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32597">
              <a:defRPr/>
            </a:pPr>
            <a:r>
              <a:rPr lang="en-US" altLang="ja-JP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lang="en-US" sz="900" kern="0" dirty="0">
              <a:solidFill>
                <a:srgbClr val="FFFFFF"/>
              </a:solidFill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932597">
                <a:defRPr/>
              </a:pP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lang="ja-JP" altLang="en-US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lang="en-US" altLang="ja-JP" sz="900" kern="0" dirty="0">
                  <a:solidFill>
                    <a:srgbClr val="FFFFFF"/>
                  </a:solidFill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lang="en-US" sz="900" kern="0" dirty="0">
                <a:solidFill>
                  <a:srgbClr val="FFFFFF"/>
                </a:solidFill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8B62DD-C7E4-3144-69C3-8A26BAD6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0" y="0"/>
            <a:ext cx="111076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4539"/>
      </p:ext>
    </p:extLst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E14A139-119F-4742-AE9B-906B034B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89" y="0"/>
            <a:ext cx="1010949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230D13E-1780-44BA-83B1-1C6568E96B63}"/>
              </a:ext>
            </a:extLst>
          </p:cNvPr>
          <p:cNvSpPr/>
          <p:nvPr/>
        </p:nvSpPr>
        <p:spPr bwMode="auto">
          <a:xfrm>
            <a:off x="2954970" y="4798674"/>
            <a:ext cx="2541821" cy="9994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5DF37B4-1F7C-4EF1-A0BE-72E5A4F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0753809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D7E43C-2A64-427C-9A1B-59E5D649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1C144A8-797C-4D7A-B76F-6439051B9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D44E7D-A064-4211-9987-75C420E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344312"/>
            <a:ext cx="5953956" cy="43059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473E09-3A2A-4666-A70D-F86379CBDBEC}"/>
              </a:ext>
            </a:extLst>
          </p:cNvPr>
          <p:cNvSpPr/>
          <p:nvPr/>
        </p:nvSpPr>
        <p:spPr bwMode="auto">
          <a:xfrm>
            <a:off x="6198644" y="1717768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39162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7F36638-7926-4BB9-87C9-2A8C8E91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ADA2D9-C553-4885-B66E-6D4BC68F32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DB5FD-B123-44F9-B4C2-503CAAED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76" y="1877786"/>
            <a:ext cx="463932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5484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70AB0CA-F79C-43BC-827D-56053013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80FEF7-72B3-4AB8-A155-E6EB93DDC1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E382DB-B5B2-4912-8A7A-B32C872F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17" y="2115944"/>
            <a:ext cx="5839640" cy="276263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58069E-1F95-4D2A-A014-226208E394D0}"/>
              </a:ext>
            </a:extLst>
          </p:cNvPr>
          <p:cNvSpPr/>
          <p:nvPr/>
        </p:nvSpPr>
        <p:spPr bwMode="auto">
          <a:xfrm>
            <a:off x="3339981" y="415398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9632CE0-938F-4E2D-A8FA-E1332D610E75}"/>
              </a:ext>
            </a:extLst>
          </p:cNvPr>
          <p:cNvSpPr/>
          <p:nvPr/>
        </p:nvSpPr>
        <p:spPr bwMode="auto">
          <a:xfrm>
            <a:off x="5692026" y="2930237"/>
            <a:ext cx="332882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A2544C-CC48-4AFB-963B-F4387C29E06D}"/>
              </a:ext>
            </a:extLst>
          </p:cNvPr>
          <p:cNvSpPr/>
          <p:nvPr/>
        </p:nvSpPr>
        <p:spPr bwMode="auto">
          <a:xfrm>
            <a:off x="5768584" y="3195233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3A18F3E-1535-413D-81F2-293E0DFD36E9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6024908" y="3036807"/>
            <a:ext cx="371512" cy="1584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EA58CFC-4153-4091-A705-46D25A63A4C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3834893" y="2708336"/>
            <a:ext cx="1528662" cy="2185604"/>
          </a:xfrm>
          <a:prstGeom prst="curvedConnector4">
            <a:avLst>
              <a:gd name="adj1" fmla="val -14954"/>
              <a:gd name="adj2" fmla="val 5380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49583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CC76CE3-CFE4-4F7F-B783-DD5B9F77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54"/>
            <a:ext cx="12436475" cy="64682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E4AB96-633C-43B0-B645-5542771B33CF}"/>
              </a:ext>
            </a:extLst>
          </p:cNvPr>
          <p:cNvSpPr/>
          <p:nvPr/>
        </p:nvSpPr>
        <p:spPr bwMode="auto">
          <a:xfrm>
            <a:off x="2395174" y="1939820"/>
            <a:ext cx="1555709" cy="6050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B8F12F-4080-48D9-9F02-9A825CBDADFF}"/>
              </a:ext>
            </a:extLst>
          </p:cNvPr>
          <p:cNvSpPr/>
          <p:nvPr/>
        </p:nvSpPr>
        <p:spPr bwMode="auto">
          <a:xfrm>
            <a:off x="4118894" y="1407499"/>
            <a:ext cx="1772751" cy="11373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03A6E9D8-4B17-4ED5-B2BB-3D41079EF804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3822989" y="757540"/>
            <a:ext cx="532321" cy="1832241"/>
          </a:xfrm>
          <a:prstGeom prst="curvedConnector3">
            <a:avLst>
              <a:gd name="adj1" fmla="val 14294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03B9E32E-622D-45EB-A9E7-C99604B8D27D}"/>
              </a:ext>
            </a:extLst>
          </p:cNvPr>
          <p:cNvSpPr/>
          <p:nvPr/>
        </p:nvSpPr>
        <p:spPr bwMode="auto">
          <a:xfrm>
            <a:off x="3784627" y="61302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556BFE-7DBC-43EC-B43F-B8E5C0A5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2785255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EB5BB0-2488-485F-B6F8-594FEE2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3"/>
            <a:ext cx="12436475" cy="66868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2800423" y="2064513"/>
            <a:ext cx="1750796" cy="7282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4763136" y="2823940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4332308" y="1408025"/>
            <a:ext cx="759427" cy="2072402"/>
          </a:xfrm>
          <a:prstGeom prst="curvedConnector3">
            <a:avLst>
              <a:gd name="adj1" fmla="val -3010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3726313" y="1219989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FD123D-BADA-4EEF-9191-88D416CC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5758376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3175F46-1B71-4A65-966C-F4B1094B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EBD7515-CEC3-4B6D-8122-E5EEEBCEE0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4C1CE-865A-4CDF-9E0F-EDAE7BF7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07" y="2215971"/>
            <a:ext cx="5087060" cy="25625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12EA32-977C-4315-B620-FAC0844996E0}"/>
              </a:ext>
            </a:extLst>
          </p:cNvPr>
          <p:cNvSpPr/>
          <p:nvPr/>
        </p:nvSpPr>
        <p:spPr bwMode="auto">
          <a:xfrm>
            <a:off x="6614280" y="2600995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1127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D273E0-DB10-4E77-8BB9-362DACF6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0BC4CD-DE6D-493C-B72C-35DCF1B1D7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3C5902-F342-4A1F-A533-D5509630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2130234"/>
            <a:ext cx="4553585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1773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4C77481-46C2-4CDA-8E36-178FDE8B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4B4F9B-F8A9-4339-9883-B6F3A20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644391"/>
            <a:ext cx="8497486" cy="3705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390BC4-34D5-4FE1-A02F-1A1E539F692A}"/>
              </a:ext>
            </a:extLst>
          </p:cNvPr>
          <p:cNvSpPr/>
          <p:nvPr/>
        </p:nvSpPr>
        <p:spPr bwMode="auto">
          <a:xfrm>
            <a:off x="8501392" y="2712028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9929FE-DF16-41F0-B5C3-3AAE38999FA6}"/>
              </a:ext>
            </a:extLst>
          </p:cNvPr>
          <p:cNvSpPr/>
          <p:nvPr/>
        </p:nvSpPr>
        <p:spPr bwMode="auto">
          <a:xfrm>
            <a:off x="8501393" y="3018587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89419BA-8A8F-4DF7-877A-A5C883140093}"/>
              </a:ext>
            </a:extLst>
          </p:cNvPr>
          <p:cNvCxnSpPr>
            <a:cxnSpLocks/>
            <a:stCxn id="6" idx="3"/>
            <a:endCxn id="8" idx="3"/>
          </p:cNvCxnSpPr>
          <p:nvPr/>
        </p:nvCxnSpPr>
        <p:spPr>
          <a:xfrm>
            <a:off x="9712311" y="2818598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47099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9D8887F-2C12-4C53-BD6B-F6738A94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E1B160A-B984-4E26-83FC-C9A7BC065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209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A4D1B35-8534-413F-BC99-0D8F9309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4" y="1820628"/>
            <a:ext cx="488700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804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6D5DBA-1E55-F8C8-2CF0-9678B2AB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939"/>
            <a:ext cx="12436475" cy="397264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D89A1F-1800-F7DF-93AC-4203AFB5DB7A}"/>
              </a:ext>
            </a:extLst>
          </p:cNvPr>
          <p:cNvSpPr/>
          <p:nvPr/>
        </p:nvSpPr>
        <p:spPr bwMode="auto">
          <a:xfrm>
            <a:off x="107423" y="4072238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EC19AC9-9203-8A53-24B8-8CAA34138D0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413563" y="3392769"/>
            <a:ext cx="2123866" cy="8460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C7C7F77-C5EA-28C6-398D-A0948BBD3B0D}"/>
              </a:ext>
            </a:extLst>
          </p:cNvPr>
          <p:cNvSpPr/>
          <p:nvPr/>
        </p:nvSpPr>
        <p:spPr bwMode="auto">
          <a:xfrm>
            <a:off x="3537429" y="3226217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91658"/>
      </p:ext>
    </p:extLst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A7D0B70-1548-4CB0-9993-3D1542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2B6C02-C770-4823-81B6-4833DC33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22"/>
            <a:ext cx="12436475" cy="33860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46832" y="413469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509672" y="4504608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539668" y="4007329"/>
            <a:ext cx="857860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828799" y="4339245"/>
            <a:ext cx="710869" cy="3319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98978" y="4460466"/>
            <a:ext cx="124988" cy="29639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0197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F678908-11E2-4DF4-A0A4-E91A354E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55133-079F-4C54-830F-FCD96B8A2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211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A0F006-5E72-4918-92B7-CA2275AB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57" y="1496733"/>
            <a:ext cx="9211961" cy="40010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B64E20-83B5-4852-8FB5-FE7CC5C5525A}"/>
              </a:ext>
            </a:extLst>
          </p:cNvPr>
          <p:cNvSpPr/>
          <p:nvPr/>
        </p:nvSpPr>
        <p:spPr bwMode="auto">
          <a:xfrm>
            <a:off x="1662358" y="258919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E302760-436B-4270-9FB3-3B548B8CB64F}"/>
              </a:ext>
            </a:extLst>
          </p:cNvPr>
          <p:cNvSpPr/>
          <p:nvPr/>
        </p:nvSpPr>
        <p:spPr bwMode="auto">
          <a:xfrm>
            <a:off x="2515117" y="4217566"/>
            <a:ext cx="14646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9B30B20-8464-495C-AFE0-F3BE866934E1}"/>
              </a:ext>
            </a:extLst>
          </p:cNvPr>
          <p:cNvSpPr/>
          <p:nvPr/>
        </p:nvSpPr>
        <p:spPr bwMode="auto">
          <a:xfrm>
            <a:off x="4908796" y="2833431"/>
            <a:ext cx="5865322" cy="266436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55961D06-1B36-4163-9FED-F2003A120B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979718" y="4165611"/>
            <a:ext cx="929078" cy="21850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D3A3C6D7-D8D5-4814-AA53-B4AC5E7CB5B1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1480235" y="3349235"/>
            <a:ext cx="1383447" cy="68631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560694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1FF23A5-E480-49D0-9B06-0655EE11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39B7BE-381E-45A9-A2CB-A56D9DE7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963259"/>
            <a:ext cx="6544588" cy="50680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080037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967340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342007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4133892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757130" y="2914004"/>
            <a:ext cx="1642375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717513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1885994121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F633848-854A-4882-A2C8-E74B1F65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478493-6EBF-46D2-B721-1C99B3DE3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6FF766-364E-4070-968E-04A8C78F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9" y="810837"/>
            <a:ext cx="9535856" cy="53728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4908796" y="4568714"/>
            <a:ext cx="5949704" cy="16149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3280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FA222F2D-D681-438A-87D7-8D87162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70" y="920390"/>
            <a:ext cx="5982535" cy="51537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395D70-DCFF-4CC3-AB53-B2B0E38FAAB5}"/>
              </a:ext>
            </a:extLst>
          </p:cNvPr>
          <p:cNvSpPr/>
          <p:nvPr/>
        </p:nvSpPr>
        <p:spPr bwMode="auto">
          <a:xfrm>
            <a:off x="6668771" y="4101874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6DA29F-1D3E-4CCE-A2EC-8C868E57514D}"/>
              </a:ext>
            </a:extLst>
          </p:cNvPr>
          <p:cNvSpPr/>
          <p:nvPr/>
        </p:nvSpPr>
        <p:spPr bwMode="auto">
          <a:xfrm>
            <a:off x="3267244" y="204463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F6920E9-A06A-4A4B-A035-69372971194C}"/>
              </a:ext>
            </a:extLst>
          </p:cNvPr>
          <p:cNvSpPr/>
          <p:nvPr/>
        </p:nvSpPr>
        <p:spPr bwMode="auto">
          <a:xfrm>
            <a:off x="3967134" y="367837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D7301A0C-5E84-4E73-BD1E-7C3894ED9CC0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 flipV="1">
            <a:off x="5663045" y="3649222"/>
            <a:ext cx="1818103" cy="179229"/>
          </a:xfrm>
          <a:prstGeom prst="curvedConnector4">
            <a:avLst>
              <a:gd name="adj1" fmla="val 39704"/>
              <a:gd name="adj2" fmla="val 22754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09AF8A21-4FA3-43CD-A9BC-4B5CAB5BBC76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3014239" y="2875556"/>
            <a:ext cx="1372340" cy="53344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7112E3-231B-4892-8874-1FDB989A26FB}"/>
              </a:ext>
            </a:extLst>
          </p:cNvPr>
          <p:cNvSpPr/>
          <p:nvPr/>
        </p:nvSpPr>
        <p:spPr bwMode="auto">
          <a:xfrm>
            <a:off x="6731600" y="4667200"/>
            <a:ext cx="166473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E88E4275-B42E-4BE0-B6C7-60C596BA3A17}"/>
              </a:ext>
            </a:extLst>
          </p:cNvPr>
          <p:cNvCxnSpPr>
            <a:cxnSpLocks/>
            <a:stCxn id="6" idx="3"/>
            <a:endCxn id="25" idx="3"/>
          </p:cNvCxnSpPr>
          <p:nvPr/>
        </p:nvCxnSpPr>
        <p:spPr>
          <a:xfrm>
            <a:off x="8333509" y="4281103"/>
            <a:ext cx="62829" cy="565326"/>
          </a:xfrm>
          <a:prstGeom prst="curvedConnector3">
            <a:avLst>
              <a:gd name="adj1" fmla="val 46384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48BFF88-E443-4CA7-BF83-E6E88B459D3B}"/>
              </a:ext>
            </a:extLst>
          </p:cNvPr>
          <p:cNvSpPr/>
          <p:nvPr/>
        </p:nvSpPr>
        <p:spPr bwMode="auto">
          <a:xfrm>
            <a:off x="7106769" y="3649222"/>
            <a:ext cx="748758" cy="35845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44AC6C2B-5EAA-4886-9DFB-B89A37933309}"/>
              </a:ext>
            </a:extLst>
          </p:cNvPr>
          <p:cNvCxnSpPr>
            <a:cxnSpLocks/>
            <a:stCxn id="31" idx="3"/>
            <a:endCxn id="6" idx="3"/>
          </p:cNvCxnSpPr>
          <p:nvPr/>
        </p:nvCxnSpPr>
        <p:spPr>
          <a:xfrm>
            <a:off x="7855527" y="3828451"/>
            <a:ext cx="477982" cy="452652"/>
          </a:xfrm>
          <a:prstGeom prst="curvedConnector3">
            <a:avLst>
              <a:gd name="adj1" fmla="val 1478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6AC38C-F2D4-4DD0-AF18-D9981D6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206711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47E40B7-69AF-4A60-ACF4-48FDD9B2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5-3-1-1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4693159-6C24-4C0F-8C45-64503D96C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215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37A02F1-1AF4-4FE0-BDE9-5B0BD580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79" y="0"/>
            <a:ext cx="5198916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9D3436-A6F9-47BB-A544-B17E5CAD5206}"/>
              </a:ext>
            </a:extLst>
          </p:cNvPr>
          <p:cNvSpPr/>
          <p:nvPr/>
        </p:nvSpPr>
        <p:spPr bwMode="auto">
          <a:xfrm>
            <a:off x="3689596" y="1601852"/>
            <a:ext cx="5128099" cy="526757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2541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DF14D63-9455-41AA-AC0F-03A35F1C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33628D-10E0-4EC5-80C9-B9381AC9B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374DA6-98E3-44AA-8E92-864E5D9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259" y="1787286"/>
            <a:ext cx="5953956" cy="341995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E9EF29-F61B-4F2E-96DE-FD89363E40C4}"/>
              </a:ext>
            </a:extLst>
          </p:cNvPr>
          <p:cNvSpPr/>
          <p:nvPr/>
        </p:nvSpPr>
        <p:spPr bwMode="auto">
          <a:xfrm>
            <a:off x="3293214" y="334608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9CEFE4B-3A39-471D-9AC1-3DA410854455}"/>
              </a:ext>
            </a:extLst>
          </p:cNvPr>
          <p:cNvSpPr/>
          <p:nvPr/>
        </p:nvSpPr>
        <p:spPr bwMode="auto">
          <a:xfrm>
            <a:off x="5668233" y="3760149"/>
            <a:ext cx="2042137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44E5941A-8E63-4BB8-9A1A-BA9AB0AFB98B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626096" y="2699768"/>
            <a:ext cx="2042137" cy="85205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0BD676E-09D1-41CF-95DC-E1039522C4A9}"/>
              </a:ext>
            </a:extLst>
          </p:cNvPr>
          <p:cNvSpPr/>
          <p:nvPr/>
        </p:nvSpPr>
        <p:spPr bwMode="auto">
          <a:xfrm>
            <a:off x="5668233" y="2494028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69FE0107-BA82-40F0-B012-A507EC679258}"/>
              </a:ext>
            </a:extLst>
          </p:cNvPr>
          <p:cNvCxnSpPr>
            <a:cxnSpLocks/>
            <a:stCxn id="24" idx="3"/>
            <a:endCxn id="10" idx="0"/>
          </p:cNvCxnSpPr>
          <p:nvPr/>
        </p:nvCxnSpPr>
        <p:spPr>
          <a:xfrm>
            <a:off x="6001115" y="2699768"/>
            <a:ext cx="688187" cy="10603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058146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A14FB65-781F-4672-9B93-106673C6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0E61BD1-9A79-4C7B-B159-FBD545AC91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44FBB7-CAD2-4B72-A5E8-70DF94AC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7" y="1553891"/>
            <a:ext cx="10926700" cy="388674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01D3A09-068E-414D-9BE1-373B2098DF23}"/>
              </a:ext>
            </a:extLst>
          </p:cNvPr>
          <p:cNvSpPr/>
          <p:nvPr/>
        </p:nvSpPr>
        <p:spPr bwMode="auto">
          <a:xfrm>
            <a:off x="8861252" y="3771896"/>
            <a:ext cx="1228321" cy="5715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99362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255B1A8-0BF5-4D3B-BF3E-49BB016A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E53DBF-488A-48A6-99D1-6426D0354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43978C3-05F0-4CC2-84CD-477C35A4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2211208"/>
            <a:ext cx="7240010" cy="25721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11D08-ADA4-4FDC-8D58-1476CFAD6E87}"/>
              </a:ext>
            </a:extLst>
          </p:cNvPr>
          <p:cNvSpPr/>
          <p:nvPr/>
        </p:nvSpPr>
        <p:spPr bwMode="auto">
          <a:xfrm>
            <a:off x="7553029" y="384923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B1DD22-A84C-4610-AF4A-6556D2909827}"/>
              </a:ext>
            </a:extLst>
          </p:cNvPr>
          <p:cNvSpPr/>
          <p:nvPr/>
        </p:nvSpPr>
        <p:spPr bwMode="auto">
          <a:xfrm>
            <a:off x="7951775" y="4013409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1AD3964B-1A0A-4239-9795-72FF1C6B1547}"/>
              </a:ext>
            </a:extLst>
          </p:cNvPr>
          <p:cNvCxnSpPr>
            <a:cxnSpLocks/>
            <a:stCxn id="8" idx="0"/>
            <a:endCxn id="10" idx="0"/>
          </p:cNvCxnSpPr>
          <p:nvPr/>
        </p:nvCxnSpPr>
        <p:spPr>
          <a:xfrm rot="16200000" flipH="1">
            <a:off x="8177512" y="3391191"/>
            <a:ext cx="164176" cy="1080261"/>
          </a:xfrm>
          <a:prstGeom prst="curvedConnector3">
            <a:avLst>
              <a:gd name="adj1" fmla="val -13924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0965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E0F17C6D-B9FD-4DFB-BC7E-6C402FBA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A7E1E36-08BB-4CAE-AD91-6A3148E666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C094A1-3E17-42FF-8AF4-903F38C3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53" y="453600"/>
            <a:ext cx="6754168" cy="60873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12AD3C-8DE2-4E90-878A-67C98E50E2F5}"/>
              </a:ext>
            </a:extLst>
          </p:cNvPr>
          <p:cNvSpPr/>
          <p:nvPr/>
        </p:nvSpPr>
        <p:spPr bwMode="auto">
          <a:xfrm>
            <a:off x="2995311" y="340953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7DA2A69-F134-4753-85DC-7E9E7710154D}"/>
              </a:ext>
            </a:extLst>
          </p:cNvPr>
          <p:cNvSpPr/>
          <p:nvPr/>
        </p:nvSpPr>
        <p:spPr bwMode="auto">
          <a:xfrm>
            <a:off x="2995311" y="444862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664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1892C0-07FE-756C-0355-39EFA30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0"/>
            <a:ext cx="123024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7774"/>
      </p:ext>
    </p:extLst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95B1EB3-1776-4055-86D4-1D30781F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21723-0FFA-4634-87FD-53EA89B82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D0F720-065E-41E9-B689-612BDB33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672706"/>
            <a:ext cx="6706536" cy="5649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BD6DAFF-CA2C-4FDB-AC46-47BFEEB0580C}"/>
              </a:ext>
            </a:extLst>
          </p:cNvPr>
          <p:cNvSpPr/>
          <p:nvPr/>
        </p:nvSpPr>
        <p:spPr bwMode="auto">
          <a:xfrm>
            <a:off x="2995311" y="3617356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924DBF-298F-46E0-A0D0-3FF8BAA7512F}"/>
              </a:ext>
            </a:extLst>
          </p:cNvPr>
          <p:cNvSpPr/>
          <p:nvPr/>
        </p:nvSpPr>
        <p:spPr bwMode="auto">
          <a:xfrm>
            <a:off x="2995311" y="4656447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9355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E90BB3A-1884-469F-AF26-31A1F751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78C20A9-A8F7-4D8C-9F6C-D602EF73FA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C9599F-CBA5-4B2C-B3E4-0690EED8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8" y="2535103"/>
            <a:ext cx="4572638" cy="192431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DC4E45-10E1-4198-BFE9-679C667F398B}"/>
              </a:ext>
            </a:extLst>
          </p:cNvPr>
          <p:cNvSpPr/>
          <p:nvPr/>
        </p:nvSpPr>
        <p:spPr bwMode="auto">
          <a:xfrm>
            <a:off x="5762341" y="321730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2F62F1-A652-4A13-8303-40A69C601056}"/>
              </a:ext>
            </a:extLst>
          </p:cNvPr>
          <p:cNvSpPr/>
          <p:nvPr/>
        </p:nvSpPr>
        <p:spPr bwMode="auto">
          <a:xfrm>
            <a:off x="5978207" y="397584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639EC47-56BB-4C3A-9B72-8291A9F940CF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8204" y="3147882"/>
            <a:ext cx="758536" cy="897381"/>
          </a:xfrm>
          <a:prstGeom prst="curvedConnector3">
            <a:avLst>
              <a:gd name="adj1" fmla="val -301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946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2157837-FD3A-40D1-B44E-D5CFD99B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66D83A-10EE-4C53-8060-D5306BFE38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222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365C643-99BD-4D15-905D-9BBBB4B8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60" y="1639628"/>
            <a:ext cx="5410955" cy="37152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6173CF-303B-4EE0-A02F-DB2310B8F117}"/>
              </a:ext>
            </a:extLst>
          </p:cNvPr>
          <p:cNvSpPr/>
          <p:nvPr/>
        </p:nvSpPr>
        <p:spPr bwMode="auto">
          <a:xfrm>
            <a:off x="3649938" y="4594102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B43F8F-5D1B-4290-B5BA-9BCC8E47972F}"/>
              </a:ext>
            </a:extLst>
          </p:cNvPr>
          <p:cNvSpPr/>
          <p:nvPr/>
        </p:nvSpPr>
        <p:spPr bwMode="auto">
          <a:xfrm>
            <a:off x="3649938" y="4974499"/>
            <a:ext cx="425754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7253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B033C9D-3AFA-4A7F-B2D8-F75C610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9348B73-78E8-4A16-830D-46D53792AF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F9C16-763C-4CFF-A809-A008610F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0" y="2258839"/>
            <a:ext cx="5591955" cy="24768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C72B9A-2131-48B1-84BA-566996F89299}"/>
              </a:ext>
            </a:extLst>
          </p:cNvPr>
          <p:cNvSpPr/>
          <p:nvPr/>
        </p:nvSpPr>
        <p:spPr bwMode="auto">
          <a:xfrm>
            <a:off x="7234802" y="3518044"/>
            <a:ext cx="1524734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5673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41BCA1-DA9D-4277-958B-9656BC2E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5C0D-F93F-4E59-9FE7-928DC25B03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224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FAA09-FBF7-41DB-A4C7-09987020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1992102"/>
            <a:ext cx="642074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0795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28C38AF-C0A6-4A32-9548-DB1FF7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8CFE09-1211-48AC-A6F6-14F62EC6F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138C5F-71F4-4E2D-82A2-1121CC1F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5" y="2477945"/>
            <a:ext cx="2534004" cy="20386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0D86A3-7A48-412B-BFD2-F2D1D7829C16}"/>
              </a:ext>
            </a:extLst>
          </p:cNvPr>
          <p:cNvSpPr/>
          <p:nvPr/>
        </p:nvSpPr>
        <p:spPr bwMode="auto">
          <a:xfrm>
            <a:off x="5803501" y="3460383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BEA056F-3187-4976-A6E7-FBB27865BC7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5310459" y="3595360"/>
            <a:ext cx="825924" cy="290946"/>
          </a:xfrm>
          <a:prstGeom prst="curvedConnector3">
            <a:avLst>
              <a:gd name="adj1" fmla="val -2767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C7FDC0-EE1B-4B0B-BDC4-F0E366D37AE3}"/>
              </a:ext>
            </a:extLst>
          </p:cNvPr>
          <p:cNvSpPr/>
          <p:nvPr/>
        </p:nvSpPr>
        <p:spPr bwMode="auto">
          <a:xfrm>
            <a:off x="4977577" y="3751329"/>
            <a:ext cx="332882" cy="2699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50246"/>
      </p:ext>
    </p:extLst>
  </p:cSld>
  <p:clrMapOvr>
    <a:masterClrMapping/>
  </p:clrMapOvr>
  <p:transition>
    <p:fad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075C2C0-A5C5-430D-BBC6-DDD3FDA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64A622F-65ED-4EC6-8474-94D0637E6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F961476-B842-46E1-A001-6B5224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64" y="2425550"/>
            <a:ext cx="6420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7553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5BEBC1A3-B78C-44E7-A0F4-C39A79A1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D7F221-3FB2-4E59-B39B-CDCABACA9F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227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5F776D2-8B93-4BC8-8B69-6616D049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8374"/>
              </p:ext>
            </p:extLst>
          </p:nvPr>
        </p:nvGraphicFramePr>
        <p:xfrm>
          <a:off x="2218204" y="173758"/>
          <a:ext cx="8000066" cy="2092328"/>
        </p:xfrm>
        <a:graphic>
          <a:graphicData uri="http://schemas.openxmlformats.org/drawingml/2006/table">
            <a:tbl>
              <a:tblPr/>
              <a:tblGrid>
                <a:gridCol w="4000033">
                  <a:extLst>
                    <a:ext uri="{9D8B030D-6E8A-4147-A177-3AD203B41FA5}">
                      <a16:colId xmlns:a16="http://schemas.microsoft.com/office/drawing/2014/main" val="2499117241"/>
                    </a:ext>
                  </a:extLst>
                </a:gridCol>
                <a:gridCol w="4000033">
                  <a:extLst>
                    <a:ext uri="{9D8B030D-6E8A-4147-A177-3AD203B41FA5}">
                      <a16:colId xmlns:a16="http://schemas.microsoft.com/office/drawing/2014/main" val="3421669184"/>
                    </a:ext>
                  </a:extLst>
                </a:gridCol>
              </a:tblGrid>
              <a:tr h="261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46969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PickUpDate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toDate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(tpep_pickup_datetime,'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yyyy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-MM-dd')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8587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PickUpLocationID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PULocationID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66967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PassengerCount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toInteger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passenger_count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58546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trip_distance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14091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tip_amount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39788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fare_amount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90"/>
                  </a:ext>
                </a:extLst>
              </a:tr>
              <a:tr h="261541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toDecimal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total_amount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83334" marR="83334" marT="38462" marB="384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876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B3056C8A-D2E4-403D-8905-EF6E9A8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05" y="1544651"/>
            <a:ext cx="5591955" cy="50489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9DC07F-35EE-4DD6-8297-B492823A2002}"/>
              </a:ext>
            </a:extLst>
          </p:cNvPr>
          <p:cNvSpPr/>
          <p:nvPr/>
        </p:nvSpPr>
        <p:spPr bwMode="auto">
          <a:xfrm>
            <a:off x="3642098" y="6209290"/>
            <a:ext cx="1145555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28076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087FF01-015B-4CF9-9F0E-7BFAD79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E1790D-E506-4AF5-AC35-C6F2BFD35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DF77F5-C2DF-437C-9386-0E1C430A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9" y="906101"/>
            <a:ext cx="839269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14813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8219D0B7-E343-4337-A378-79DC08D3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5EC63-E493-44DB-BB0B-E148DF1150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229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E27DE1-1578-47DD-BE26-7EA9FDC4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55" y="2530340"/>
            <a:ext cx="4763165" cy="193384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27551-F06C-4618-A4F4-E3C796BD9A6F}"/>
              </a:ext>
            </a:extLst>
          </p:cNvPr>
          <p:cNvSpPr/>
          <p:nvPr/>
        </p:nvSpPr>
        <p:spPr bwMode="auto">
          <a:xfrm>
            <a:off x="569376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0A17B-8CB9-4558-AAF6-87C823857101}"/>
              </a:ext>
            </a:extLst>
          </p:cNvPr>
          <p:cNvSpPr/>
          <p:nvPr/>
        </p:nvSpPr>
        <p:spPr bwMode="auto">
          <a:xfrm>
            <a:off x="586390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DFE4B25-515D-4EC3-9F38-E6A006C06041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01049" y="3199317"/>
            <a:ext cx="769966" cy="851661"/>
          </a:xfrm>
          <a:prstGeom prst="curvedConnector3">
            <a:avLst>
              <a:gd name="adj1" fmla="val -2969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654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8782BB5-F5FC-F02B-4B7B-D74F69E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7" y="0"/>
            <a:ext cx="122075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5315"/>
      </p:ext>
    </p:extLst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B8548E8-CF14-46DB-A56F-7DCB32CD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DE0648-AD59-452F-B188-283222B550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84A3D0-F728-49BF-AC54-493B0964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5" y="620311"/>
            <a:ext cx="8916644" cy="57539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CEC467-4F16-4813-81F7-32EFCE5F4DAE}"/>
              </a:ext>
            </a:extLst>
          </p:cNvPr>
          <p:cNvSpPr/>
          <p:nvPr/>
        </p:nvSpPr>
        <p:spPr bwMode="auto">
          <a:xfrm>
            <a:off x="1852310" y="3549217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49A63C-85D1-4E11-919D-47E69D979394}"/>
              </a:ext>
            </a:extLst>
          </p:cNvPr>
          <p:cNvSpPr/>
          <p:nvPr/>
        </p:nvSpPr>
        <p:spPr bwMode="auto">
          <a:xfrm>
            <a:off x="1852310" y="4318145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1C77BE-47E9-4A45-A338-F4CCE7C35797}"/>
              </a:ext>
            </a:extLst>
          </p:cNvPr>
          <p:cNvSpPr/>
          <p:nvPr/>
        </p:nvSpPr>
        <p:spPr bwMode="auto">
          <a:xfrm>
            <a:off x="4522773" y="4706600"/>
            <a:ext cx="1098709" cy="57443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29E81A0-B71B-4271-B4D7-B92F7895ED9C}"/>
              </a:ext>
            </a:extLst>
          </p:cNvPr>
          <p:cNvSpPr/>
          <p:nvPr/>
        </p:nvSpPr>
        <p:spPr bwMode="auto">
          <a:xfrm>
            <a:off x="3535636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51D172-3666-4468-BA35-6946955F34DE}"/>
              </a:ext>
            </a:extLst>
          </p:cNvPr>
          <p:cNvSpPr/>
          <p:nvPr/>
        </p:nvSpPr>
        <p:spPr bwMode="auto">
          <a:xfrm>
            <a:off x="7588090" y="5556720"/>
            <a:ext cx="1514346" cy="81749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E66839-14D9-4897-94E1-FBBE49149862}"/>
              </a:ext>
            </a:extLst>
          </p:cNvPr>
          <p:cNvSpPr txBox="1"/>
          <p:nvPr/>
        </p:nvSpPr>
        <p:spPr>
          <a:xfrm>
            <a:off x="7452880" y="1663414"/>
            <a:ext cx="62189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Output stream name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JoinPickUpLocation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Left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TransformColumns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Right stream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TaxiLocationLookup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type</a:t>
            </a:r>
            <a:r>
              <a:rPr lang="en-US" altLang="ja-JP" b="0" i="0" dirty="0">
                <a:effectLst/>
                <a:latin typeface="-apple-system"/>
              </a:rPr>
              <a:t>: Inner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Left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PickUpLocationID</a:t>
            </a:r>
            <a:br>
              <a:rPr lang="en-US" altLang="ja-JP" dirty="0"/>
            </a:br>
            <a:r>
              <a:rPr lang="en-US" altLang="ja-JP" b="0" i="0" dirty="0">
                <a:effectLst/>
                <a:latin typeface="-apple-system"/>
              </a:rPr>
              <a:t>- </a:t>
            </a:r>
            <a:r>
              <a:rPr lang="en-US" altLang="ja-JP" b="1" i="0" dirty="0">
                <a:effectLst/>
                <a:latin typeface="-apple-system"/>
              </a:rPr>
              <a:t>Join Settings &gt; Join conditions &gt; Right</a:t>
            </a:r>
            <a:r>
              <a:rPr lang="en-US" altLang="ja-JP" b="0" i="0" dirty="0">
                <a:effectLst/>
                <a:latin typeface="-apple-system"/>
              </a:rPr>
              <a:t>: </a:t>
            </a:r>
            <a:r>
              <a:rPr lang="en-US" altLang="ja-JP" b="0" i="0" dirty="0" err="1">
                <a:effectLst/>
                <a:latin typeface="-apple-system"/>
              </a:rPr>
              <a:t>LocationID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BBCAED-1061-44F7-B78F-B77E2AB44BF1}"/>
              </a:ext>
            </a:extLst>
          </p:cNvPr>
          <p:cNvSpPr/>
          <p:nvPr/>
        </p:nvSpPr>
        <p:spPr bwMode="auto">
          <a:xfrm>
            <a:off x="1852310" y="3929690"/>
            <a:ext cx="431397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96286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1D64E94-79DF-461F-AF92-9ACC6A4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C5A1963-7117-46AF-8ED4-8B2278DAE5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843855-05D0-45E7-A0A7-192A2DE1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681" y="2563682"/>
            <a:ext cx="4563112" cy="186716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DFF9FC-0315-4E6C-A985-B29C886C692C}"/>
              </a:ext>
            </a:extLst>
          </p:cNvPr>
          <p:cNvSpPr/>
          <p:nvPr/>
        </p:nvSpPr>
        <p:spPr bwMode="auto">
          <a:xfrm>
            <a:off x="5773771" y="326302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FD0CFF-15C0-44C9-9635-26B2696AC03F}"/>
              </a:ext>
            </a:extLst>
          </p:cNvPr>
          <p:cNvSpPr/>
          <p:nvPr/>
        </p:nvSpPr>
        <p:spPr bwMode="auto">
          <a:xfrm>
            <a:off x="5943917" y="401013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FAE46CA-9883-44BE-A4CB-53296ACBA56C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92489" y="3210747"/>
            <a:ext cx="747106" cy="851661"/>
          </a:xfrm>
          <a:prstGeom prst="curvedConnector3">
            <a:avLst>
              <a:gd name="adj1" fmla="val -3059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08744"/>
      </p:ext>
    </p:extLst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4FB7105-DEF4-4278-BDB2-A9FA3EA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05CE64-2C96-4036-B438-4347110288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232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4A3303-13F4-43FC-B109-DEF54F3164A6}"/>
              </a:ext>
            </a:extLst>
          </p:cNvPr>
          <p:cNvSpPr txBox="1"/>
          <p:nvPr/>
        </p:nvSpPr>
        <p:spPr>
          <a:xfrm>
            <a:off x="3936681" y="1067577"/>
            <a:ext cx="6218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PickUpDate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 err="1">
                <a:effectLst/>
                <a:latin typeface="-apple-system"/>
              </a:rPr>
              <a:t>PaymentType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endParaRPr lang="en-US" altLang="ja-JP" b="0" i="0" dirty="0">
              <a:effectLst/>
              <a:latin typeface="-apple-system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35645F-5934-4589-87EC-313B406D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74" y="667942"/>
            <a:ext cx="6792273" cy="56586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B6E766-BE9B-4562-B07A-0A86DC860DA2}"/>
              </a:ext>
            </a:extLst>
          </p:cNvPr>
          <p:cNvSpPr/>
          <p:nvPr/>
        </p:nvSpPr>
        <p:spPr bwMode="auto">
          <a:xfrm>
            <a:off x="5482176" y="2455123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A6DEA4-0F3C-4A10-AD81-DEA99AFC9DF8}"/>
              </a:ext>
            </a:extLst>
          </p:cNvPr>
          <p:cNvSpPr/>
          <p:nvPr/>
        </p:nvSpPr>
        <p:spPr bwMode="auto">
          <a:xfrm>
            <a:off x="5482177" y="3223087"/>
            <a:ext cx="1032924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5C354B-F7BE-4BB5-AB98-ECCD22D719B3}"/>
              </a:ext>
            </a:extLst>
          </p:cNvPr>
          <p:cNvSpPr/>
          <p:nvPr/>
        </p:nvSpPr>
        <p:spPr bwMode="auto">
          <a:xfrm>
            <a:off x="5482176" y="3702011"/>
            <a:ext cx="3339705" cy="262457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BB7F68-838F-404A-BCCC-09A4EE5C17C9}"/>
              </a:ext>
            </a:extLst>
          </p:cNvPr>
          <p:cNvSpPr/>
          <p:nvPr/>
        </p:nvSpPr>
        <p:spPr bwMode="auto">
          <a:xfrm>
            <a:off x="5482176" y="2829982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15115"/>
      </p:ext>
    </p:extLst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C065ADC-3FF7-428E-9C0C-96FA5A5C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4F527F-DD90-4AE2-9BF8-6BE2109F69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233</a:t>
            </a:fld>
            <a:endParaRPr kumimoji="1" lang="ja-JP" altLang="en-US"/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0AA1BEA-34C2-4BAF-B903-E7D387CC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85728"/>
              </p:ext>
            </p:extLst>
          </p:nvPr>
        </p:nvGraphicFramePr>
        <p:xfrm>
          <a:off x="-2330869" y="2048041"/>
          <a:ext cx="9142932" cy="2108904"/>
        </p:xfrm>
        <a:graphic>
          <a:graphicData uri="http://schemas.openxmlformats.org/drawingml/2006/table">
            <a:tbl>
              <a:tblPr/>
              <a:tblGrid>
                <a:gridCol w="4571466">
                  <a:extLst>
                    <a:ext uri="{9D8B030D-6E8A-4147-A177-3AD203B41FA5}">
                      <a16:colId xmlns:a16="http://schemas.microsoft.com/office/drawing/2014/main" val="3231922489"/>
                    </a:ext>
                  </a:extLst>
                </a:gridCol>
                <a:gridCol w="4571466">
                  <a:extLst>
                    <a:ext uri="{9D8B030D-6E8A-4147-A177-3AD203B41FA5}">
                      <a16:colId xmlns:a16="http://schemas.microsoft.com/office/drawing/2014/main" val="3457602359"/>
                    </a:ext>
                  </a:extLst>
                </a:gridCol>
              </a:tblGrid>
              <a:tr h="2989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Expression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86324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count()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2990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TotalPassengerCount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sum(PassengerCount)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6489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TotalDistanceTravelled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DistanceTravelled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29329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TipAmount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17112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TotalFareAmount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FareAmount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71"/>
                  </a:ext>
                </a:extLst>
              </a:tr>
              <a:tr h="29890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TotalTripAmount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sum(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TotalAmount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95239" marR="95239" marT="43956" marB="439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60977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E5747BC1-3500-4E29-AEF5-6941B4EB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32" y="263073"/>
            <a:ext cx="6878010" cy="646837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6740AC-436D-45A4-897C-5507CE006890}"/>
              </a:ext>
            </a:extLst>
          </p:cNvPr>
          <p:cNvSpPr/>
          <p:nvPr/>
        </p:nvSpPr>
        <p:spPr bwMode="auto">
          <a:xfrm>
            <a:off x="3850804" y="2802348"/>
            <a:ext cx="669241" cy="30014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0EDAF3D-D1B3-4F7C-BEC3-4FEC87567B19}"/>
              </a:ext>
            </a:extLst>
          </p:cNvPr>
          <p:cNvSpPr/>
          <p:nvPr/>
        </p:nvSpPr>
        <p:spPr bwMode="auto">
          <a:xfrm>
            <a:off x="3113049" y="4380346"/>
            <a:ext cx="6489564" cy="22236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99339"/>
      </p:ext>
    </p:extLst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C8542E8-6964-4470-BE83-D41F1D90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D88594-4D8A-42B3-8A11-98E701ACA7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3550DA-4E5D-4D8E-9D77-4481AA43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29" y="2511287"/>
            <a:ext cx="4601217" cy="197195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F46D6D-D863-49C3-9060-59A4FEAAC4B5}"/>
              </a:ext>
            </a:extLst>
          </p:cNvPr>
          <p:cNvSpPr/>
          <p:nvPr/>
        </p:nvSpPr>
        <p:spPr bwMode="auto">
          <a:xfrm>
            <a:off x="5773771" y="324016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48521F1-E4A1-4A57-94FA-0E722828F22C}"/>
              </a:ext>
            </a:extLst>
          </p:cNvPr>
          <p:cNvSpPr/>
          <p:nvPr/>
        </p:nvSpPr>
        <p:spPr bwMode="auto">
          <a:xfrm>
            <a:off x="5943917" y="402156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6415E3E4-D481-409D-B92E-240EAF9776F5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75344" y="3205032"/>
            <a:ext cx="781396" cy="851661"/>
          </a:xfrm>
          <a:prstGeom prst="curvedConnector3">
            <a:avLst>
              <a:gd name="adj1" fmla="val -29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94"/>
      </p:ext>
    </p:extLst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A4FE386-D466-48D5-A6CC-417651F7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88AEBCA-F942-480E-9354-9C3C4B87B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235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EAD0EE1-4618-4F8D-932F-F69F6E78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10" y="0"/>
            <a:ext cx="7391255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C57622-7D82-4A54-9117-B8C2E3021C73}"/>
              </a:ext>
            </a:extLst>
          </p:cNvPr>
          <p:cNvSpPr/>
          <p:nvPr/>
        </p:nvSpPr>
        <p:spPr bwMode="auto">
          <a:xfrm>
            <a:off x="6879023" y="4635145"/>
            <a:ext cx="1044776" cy="5978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2B56D5-E110-4423-AE48-28A54A3EF732}"/>
              </a:ext>
            </a:extLst>
          </p:cNvPr>
          <p:cNvSpPr txBox="1"/>
          <p:nvPr/>
        </p:nvSpPr>
        <p:spPr>
          <a:xfrm>
            <a:off x="8294543" y="2359129"/>
            <a:ext cx="621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Borough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PickUpBorough</a:t>
            </a:r>
            <a:endParaRPr lang="en-US" altLang="ja-JP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1" i="0" dirty="0">
                <a:effectLst/>
                <a:latin typeface="-apple-system"/>
              </a:rPr>
              <a:t>Zone</a:t>
            </a:r>
            <a:r>
              <a:rPr lang="en-US" altLang="ja-JP" b="0" i="0" dirty="0">
                <a:effectLst/>
                <a:latin typeface="-apple-system"/>
              </a:rPr>
              <a:t> to </a:t>
            </a:r>
            <a:r>
              <a:rPr lang="en-US" altLang="ja-JP" b="1" i="0" dirty="0" err="1">
                <a:effectLst/>
                <a:latin typeface="-apple-system"/>
              </a:rPr>
              <a:t>PickUpZone</a:t>
            </a:r>
            <a:endParaRPr lang="en-US" altLang="ja-JP" b="0" i="0" dirty="0">
              <a:effectLst/>
              <a:latin typeface="-apple-system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1C350A-9DBA-4382-961B-6C7A19663542}"/>
              </a:ext>
            </a:extLst>
          </p:cNvPr>
          <p:cNvSpPr/>
          <p:nvPr/>
        </p:nvSpPr>
        <p:spPr bwMode="auto">
          <a:xfrm>
            <a:off x="2639224" y="1913021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594C000-D5D8-4847-83F7-02653CBB9544}"/>
              </a:ext>
            </a:extLst>
          </p:cNvPr>
          <p:cNvSpPr/>
          <p:nvPr/>
        </p:nvSpPr>
        <p:spPr bwMode="auto">
          <a:xfrm>
            <a:off x="2639224" y="2247579"/>
            <a:ext cx="3841586" cy="272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84619"/>
      </p:ext>
    </p:extLst>
  </p:cSld>
  <p:clrMapOvr>
    <a:masterClrMapping/>
  </p:clrMapOvr>
  <p:transition>
    <p:fad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C3E4B16-A9C1-42F6-8C22-0C644728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7186BA1-2026-4018-AD1B-E4A8A5758D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236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31B2BC-712A-4C40-A667-20F2E9F1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7" y="2463656"/>
            <a:ext cx="4667901" cy="206721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0D5907-B6F2-4D22-9500-3CB365E1E0DB}"/>
              </a:ext>
            </a:extLst>
          </p:cNvPr>
          <p:cNvSpPr/>
          <p:nvPr/>
        </p:nvSpPr>
        <p:spPr bwMode="auto">
          <a:xfrm>
            <a:off x="5750911" y="318301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89ABB2-9C33-47A7-BCF3-E078BA02B346}"/>
              </a:ext>
            </a:extLst>
          </p:cNvPr>
          <p:cNvSpPr/>
          <p:nvPr/>
        </p:nvSpPr>
        <p:spPr bwMode="auto">
          <a:xfrm>
            <a:off x="5921057" y="4032990"/>
            <a:ext cx="1695911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1CAA0DBF-6BF2-45D5-843D-99F73B6BE4CB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5918194" y="3182172"/>
            <a:ext cx="849976" cy="851661"/>
          </a:xfrm>
          <a:prstGeom prst="curvedConnector3">
            <a:avLst>
              <a:gd name="adj1" fmla="val -2689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02155"/>
      </p:ext>
    </p:extLst>
  </p:cSld>
  <p:clrMapOvr>
    <a:masterClrMapping/>
  </p:clrMapOvr>
  <p:transition>
    <p:fad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7142660-A763-44E2-BF2B-73CA96E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1E42046-21C5-4D71-8997-08910460C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47948E-AF04-41F8-9D98-96338BB0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69" y="1382417"/>
            <a:ext cx="6706536" cy="42296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5D55CB-15A4-40AD-8BF4-E35DBF7BA91F}"/>
              </a:ext>
            </a:extLst>
          </p:cNvPr>
          <p:cNvSpPr/>
          <p:nvPr/>
        </p:nvSpPr>
        <p:spPr bwMode="auto">
          <a:xfrm>
            <a:off x="2977967" y="3197118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4295E4F-3C90-4E82-B39C-6DE7A4222A0F}"/>
              </a:ext>
            </a:extLst>
          </p:cNvPr>
          <p:cNvSpPr/>
          <p:nvPr/>
        </p:nvSpPr>
        <p:spPr bwMode="auto">
          <a:xfrm>
            <a:off x="2977967" y="4631064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CF2106-194C-4A74-8C2F-EC25E3316E65}"/>
              </a:ext>
            </a:extLst>
          </p:cNvPr>
          <p:cNvSpPr/>
          <p:nvPr/>
        </p:nvSpPr>
        <p:spPr bwMode="auto">
          <a:xfrm>
            <a:off x="2977967" y="3591087"/>
            <a:ext cx="424371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65507"/>
      </p:ext>
    </p:extLst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6810BD93-C23F-495C-A370-1BBFEADB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89D918E-AFB2-45DB-8201-FCFC4AF3CC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FD55A44-52FA-4037-BF10-66FDF1B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8" y="0"/>
            <a:ext cx="4977539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3BCC94-4F1A-4A92-B9D4-4119C0598C7C}"/>
              </a:ext>
            </a:extLst>
          </p:cNvPr>
          <p:cNvSpPr/>
          <p:nvPr/>
        </p:nvSpPr>
        <p:spPr bwMode="auto">
          <a:xfrm>
            <a:off x="3819631" y="2802263"/>
            <a:ext cx="4887376" cy="30014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21564"/>
      </p:ext>
    </p:extLst>
  </p:cSld>
  <p:clrMapOvr>
    <a:masterClrMapping/>
  </p:clrMapOvr>
  <p:transition>
    <p:fad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59F90A8-4444-4981-A461-80F0951F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5-3-1-2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DD6367-610B-4BE3-8025-4B64154ECC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239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00F0152-8836-4FD8-B1DF-5572232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653"/>
            <a:ext cx="12436475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98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2C1C8BB-F5AF-9392-B322-5895B11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2" y="0"/>
            <a:ext cx="11010450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231941-62F5-02C0-41E6-FF1D8349186B}"/>
              </a:ext>
            </a:extLst>
          </p:cNvPr>
          <p:cNvSpPr/>
          <p:nvPr/>
        </p:nvSpPr>
        <p:spPr bwMode="auto">
          <a:xfrm>
            <a:off x="8634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33350"/>
      </p:ext>
    </p:extLst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41960E93-F5C3-4885-9705-C539DE70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3" y="887048"/>
            <a:ext cx="10517068" cy="5220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282EE5-86B3-4195-BA6B-2AED46144874}"/>
              </a:ext>
            </a:extLst>
          </p:cNvPr>
          <p:cNvSpPr/>
          <p:nvPr/>
        </p:nvSpPr>
        <p:spPr bwMode="auto">
          <a:xfrm>
            <a:off x="4369449" y="365432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3F88FC-B2E6-47C1-84DE-3D621720ED5A}"/>
              </a:ext>
            </a:extLst>
          </p:cNvPr>
          <p:cNvSpPr/>
          <p:nvPr/>
        </p:nvSpPr>
        <p:spPr bwMode="auto">
          <a:xfrm>
            <a:off x="8898718" y="2896677"/>
            <a:ext cx="1970173" cy="12101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3AAA332-A632-4AA1-9B9E-BC505DA4AA7B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5400000" flipH="1" flipV="1">
            <a:off x="7190699" y="961217"/>
            <a:ext cx="757645" cy="4628567"/>
          </a:xfrm>
          <a:prstGeom prst="curvedConnector3">
            <a:avLst>
              <a:gd name="adj1" fmla="val 13017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1A64CD8-2F50-4BEC-99A0-6A858D1818D0}"/>
              </a:ext>
            </a:extLst>
          </p:cNvPr>
          <p:cNvSpPr/>
          <p:nvPr/>
        </p:nvSpPr>
        <p:spPr bwMode="auto">
          <a:xfrm>
            <a:off x="8233992" y="2075300"/>
            <a:ext cx="1649812" cy="464809"/>
          </a:xfrm>
          <a:prstGeom prst="wedgeRoundRectCallout">
            <a:avLst>
              <a:gd name="adj1" fmla="val 274"/>
              <a:gd name="adj2" fmla="val 7800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ドラッグ</a:t>
            </a:r>
            <a:r>
              <a:rPr kumimoji="1" lang="en-US" altLang="ja-JP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ドロップ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662578C-4BCA-4A32-8A51-68F910B34983}"/>
              </a:ext>
            </a:extLst>
          </p:cNvPr>
          <p:cNvSpPr/>
          <p:nvPr/>
        </p:nvSpPr>
        <p:spPr bwMode="auto">
          <a:xfrm>
            <a:off x="6354113" y="5244131"/>
            <a:ext cx="4286178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36ACBFB-5578-4E3C-9214-ABFA3F2B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614692"/>
      </p:ext>
    </p:extLst>
  </p:cSld>
  <p:clrMapOvr>
    <a:masterClrMapping/>
  </p:clrMapOvr>
  <p:transition>
    <p:fad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D02A6D2E-9668-4AE9-853C-CBB1387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5-3-2-2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A94B80-3773-4921-B016-38E591D7CD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4B79CE-5392-492A-9F0C-22B90A5F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0152"/>
            <a:ext cx="6677957" cy="695422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713F86-550E-4918-B959-10CAD2F6EBB2}"/>
              </a:ext>
            </a:extLst>
          </p:cNvPr>
          <p:cNvSpPr/>
          <p:nvPr/>
        </p:nvSpPr>
        <p:spPr bwMode="auto">
          <a:xfrm>
            <a:off x="2910432" y="2968522"/>
            <a:ext cx="4248905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674F90-C5B2-4F46-82AE-CA3AF5EF8E9E}"/>
              </a:ext>
            </a:extLst>
          </p:cNvPr>
          <p:cNvSpPr/>
          <p:nvPr/>
        </p:nvSpPr>
        <p:spPr bwMode="auto">
          <a:xfrm>
            <a:off x="2910432" y="5548420"/>
            <a:ext cx="4248905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CF225-5A1C-4698-AE45-5861CD5A4963}"/>
              </a:ext>
            </a:extLst>
          </p:cNvPr>
          <p:cNvSpPr/>
          <p:nvPr/>
        </p:nvSpPr>
        <p:spPr bwMode="auto">
          <a:xfrm>
            <a:off x="2879259" y="6483602"/>
            <a:ext cx="4778841" cy="39222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1359"/>
      </p:ext>
    </p:extLst>
  </p:cSld>
  <p:clrMapOvr>
    <a:masterClrMapping/>
  </p:clrMapOvr>
  <p:transition>
    <p:fad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947F73-4278-43C7-91C3-16A626B3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5-3-2-3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FD2E8D-04F7-4686-9B22-81A3D1D84F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242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CB7791-FB82-441D-8FB2-B5EAE6DC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92" y="3458919"/>
            <a:ext cx="5877745" cy="28769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D9DCE4-1828-4C06-A090-031EB832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92" y="418752"/>
            <a:ext cx="592537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575"/>
      </p:ext>
    </p:extLst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3F5A2-4F0B-456C-84A4-77E097F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FC6917-AD65-4A33-A783-E3FC473F46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243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E7A3A7-C12C-4B08-B8F0-3251F9A2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12" y="2411261"/>
            <a:ext cx="5372850" cy="217200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6C339-775E-49E1-AA87-868C2AF121A6}"/>
              </a:ext>
            </a:extLst>
          </p:cNvPr>
          <p:cNvSpPr/>
          <p:nvPr/>
        </p:nvSpPr>
        <p:spPr bwMode="auto">
          <a:xfrm>
            <a:off x="6479199" y="2798423"/>
            <a:ext cx="134831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07449"/>
      </p:ext>
    </p:extLst>
  </p:cSld>
  <p:clrMapOvr>
    <a:masterClrMapping/>
  </p:clrMapOvr>
  <p:transition>
    <p:fad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8A93E3-700A-41C8-B64C-F921765E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5-3-2-4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F4ACE1-0D07-4FB6-B26E-73BE0D26E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224AC4-687C-4673-B045-BF55D10E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18" y="1501496"/>
            <a:ext cx="4934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7008"/>
      </p:ext>
    </p:extLst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ACA8932-C6EF-4686-BFC6-94860C7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4" y="786475"/>
            <a:ext cx="11355385" cy="4534533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9E0D08E0-697A-4B3E-80F4-869C8EAB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5-3-2-5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FE54A0-AAD8-4FEB-AA89-5CA53D521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245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0CC6EBB-9FEC-4610-87CE-789EAC039F12}"/>
              </a:ext>
            </a:extLst>
          </p:cNvPr>
          <p:cNvSpPr/>
          <p:nvPr/>
        </p:nvSpPr>
        <p:spPr bwMode="auto">
          <a:xfrm>
            <a:off x="7846764" y="1870365"/>
            <a:ext cx="1210919" cy="213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B4F2B4-BACD-4A83-B2F2-7E3DC8686524}"/>
              </a:ext>
            </a:extLst>
          </p:cNvPr>
          <p:cNvSpPr/>
          <p:nvPr/>
        </p:nvSpPr>
        <p:spPr bwMode="auto">
          <a:xfrm>
            <a:off x="7846765" y="2176924"/>
            <a:ext cx="1255671" cy="2545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0DEA9D1-18A8-4D5F-BC3F-A8477445FFEC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9057683" y="1976935"/>
            <a:ext cx="44753" cy="327264"/>
          </a:xfrm>
          <a:prstGeom prst="curvedConnector3">
            <a:avLst>
              <a:gd name="adj1" fmla="val 61080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96735"/>
      </p:ext>
    </p:extLst>
  </p:cSld>
  <p:clrMapOvr>
    <a:masterClrMapping/>
  </p:clrMapOvr>
  <p:transition>
    <p:fad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84C499-5639-42EF-A302-82E806D3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8" y="1658681"/>
            <a:ext cx="12279439" cy="3677163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DD3FE484-92C7-42DE-A14B-B5DD65F5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C0F831-511E-4EE3-8635-7ACB9DA25A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18B334-9A05-4439-B1AC-D2F4A032F075}"/>
              </a:ext>
            </a:extLst>
          </p:cNvPr>
          <p:cNvSpPr/>
          <p:nvPr/>
        </p:nvSpPr>
        <p:spPr bwMode="auto">
          <a:xfrm>
            <a:off x="129960" y="4176256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DB9425-F44F-43EB-8FE8-5C639B5683BC}"/>
              </a:ext>
            </a:extLst>
          </p:cNvPr>
          <p:cNvSpPr/>
          <p:nvPr/>
        </p:nvSpPr>
        <p:spPr bwMode="auto">
          <a:xfrm>
            <a:off x="623973" y="4639691"/>
            <a:ext cx="131912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F364D56-39C7-4E79-87ED-0D35D05C61D7}"/>
              </a:ext>
            </a:extLst>
          </p:cNvPr>
          <p:cNvSpPr/>
          <p:nvPr/>
        </p:nvSpPr>
        <p:spPr bwMode="auto">
          <a:xfrm>
            <a:off x="2765370" y="3716381"/>
            <a:ext cx="9173785" cy="66383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AA18A2E-57D5-4C2C-AFD3-0B09067FB5D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943100" y="4048297"/>
            <a:ext cx="822270" cy="75794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3CCEC381-8046-41AB-83B4-170813A5EBCB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50934" y="4533203"/>
            <a:ext cx="218507" cy="32757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20540"/>
      </p:ext>
    </p:extLst>
  </p:cSld>
  <p:clrMapOvr>
    <a:masterClrMapping/>
  </p:clrMapOvr>
  <p:transition>
    <p:fad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CA0233-DC16-4DE3-940D-E3AD9895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101390"/>
            <a:ext cx="6544588" cy="479174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2952BB11-895F-4EB8-8D28-798AFEC2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4606B9-1C6F-4532-A356-4617FE130D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247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80B8A9-53DC-434D-BF96-4133FD41CF1E}"/>
              </a:ext>
            </a:extLst>
          </p:cNvPr>
          <p:cNvSpPr/>
          <p:nvPr/>
        </p:nvSpPr>
        <p:spPr bwMode="auto">
          <a:xfrm>
            <a:off x="3013176" y="222551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7AFC50D-CDFC-4AEA-BD99-2E3757A28CAF}"/>
              </a:ext>
            </a:extLst>
          </p:cNvPr>
          <p:cNvSpPr/>
          <p:nvPr/>
        </p:nvSpPr>
        <p:spPr bwMode="auto">
          <a:xfrm>
            <a:off x="3977017" y="3832257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30B909-9F5C-4EC9-AF4C-AB7B647D2AD8}"/>
              </a:ext>
            </a:extLst>
          </p:cNvPr>
          <p:cNvSpPr/>
          <p:nvPr/>
        </p:nvSpPr>
        <p:spPr bwMode="auto">
          <a:xfrm>
            <a:off x="7683168" y="4206924"/>
            <a:ext cx="12218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91F754E8-B634-4066-A590-D2E3E50A6F88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902036" y="3998809"/>
            <a:ext cx="2392053" cy="20811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C274F9D6-EAC4-42F5-B884-0600BE3536B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897408" y="2919200"/>
            <a:ext cx="1361818" cy="7974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DEE841B-AD60-4743-BFDD-42D89F396B29}"/>
              </a:ext>
            </a:extLst>
          </p:cNvPr>
          <p:cNvSpPr/>
          <p:nvPr/>
        </p:nvSpPr>
        <p:spPr bwMode="auto">
          <a:xfrm>
            <a:off x="6174493" y="3582430"/>
            <a:ext cx="1014527" cy="333103"/>
          </a:xfrm>
          <a:prstGeom prst="wedgeRoundRectCallout">
            <a:avLst>
              <a:gd name="adj1" fmla="val -68795"/>
              <a:gd name="adj2" fmla="val 56439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右クリック</a:t>
            </a:r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3A280BB-5062-4173-ACD0-4FD14E29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6"/>
            <a:ext cx="12436475" cy="67170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56426A-2F11-40A9-B2F4-9A3E7B96B078}"/>
              </a:ext>
            </a:extLst>
          </p:cNvPr>
          <p:cNvSpPr/>
          <p:nvPr/>
        </p:nvSpPr>
        <p:spPr bwMode="auto">
          <a:xfrm>
            <a:off x="139368" y="3706269"/>
            <a:ext cx="12260419" cy="31495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EF61454-97CD-4FB8-9D4B-55FF4DDC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5-3-2-6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5050811"/>
      </p:ext>
    </p:extLst>
  </p:cSld>
  <p:clrMapOvr>
    <a:masterClrMapping/>
  </p:clrMapOvr>
  <p:transition>
    <p:fad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136E8-DABF-4E0E-B819-2E191F4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5C629AB-E791-456E-A19D-0416290A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1" y="639363"/>
            <a:ext cx="9078592" cy="571579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B24E1-CBC8-438D-AB21-D5A491BEF6A5}"/>
              </a:ext>
            </a:extLst>
          </p:cNvPr>
          <p:cNvSpPr/>
          <p:nvPr/>
        </p:nvSpPr>
        <p:spPr bwMode="auto">
          <a:xfrm>
            <a:off x="7597511" y="4630782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041B84-C8F4-443B-B1A1-92B4ADEFB87A}"/>
              </a:ext>
            </a:extLst>
          </p:cNvPr>
          <p:cNvSpPr/>
          <p:nvPr/>
        </p:nvSpPr>
        <p:spPr bwMode="auto">
          <a:xfrm>
            <a:off x="7662392" y="4472494"/>
            <a:ext cx="372387" cy="1115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0FCD3DE-66AB-4CDB-A7C1-BC59F7059759}"/>
              </a:ext>
            </a:extLst>
          </p:cNvPr>
          <p:cNvSpPr/>
          <p:nvPr/>
        </p:nvSpPr>
        <p:spPr bwMode="auto">
          <a:xfrm>
            <a:off x="4351023" y="4463321"/>
            <a:ext cx="2446319" cy="122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1E4969-FE69-42EA-83A2-1EC52024F57D}"/>
              </a:ext>
            </a:extLst>
          </p:cNvPr>
          <p:cNvSpPr/>
          <p:nvPr/>
        </p:nvSpPr>
        <p:spPr bwMode="auto">
          <a:xfrm>
            <a:off x="4351022" y="5304002"/>
            <a:ext cx="2446319" cy="134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BFE31C-35C7-473F-A0D9-2348A694056B}"/>
              </a:ext>
            </a:extLst>
          </p:cNvPr>
          <p:cNvSpPr/>
          <p:nvPr/>
        </p:nvSpPr>
        <p:spPr bwMode="auto">
          <a:xfrm>
            <a:off x="7597511" y="3794311"/>
            <a:ext cx="206675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0863019-A189-42AA-A968-E2963319EDD2}"/>
              </a:ext>
            </a:extLst>
          </p:cNvPr>
          <p:cNvSpPr/>
          <p:nvPr/>
        </p:nvSpPr>
        <p:spPr bwMode="auto">
          <a:xfrm>
            <a:off x="1791373" y="2237776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29A319A4-AB62-4617-9054-EB5C40B6644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16392" y="2404328"/>
            <a:ext cx="3881119" cy="160495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B62F7333-E8AF-44B1-839F-265360DD0F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3716392" y="2404328"/>
            <a:ext cx="3881119" cy="24414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913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686420B-198E-E6D9-47C2-7E1BB26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431"/>
            <a:ext cx="12436475" cy="56156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68CC2E-9F60-E276-E53C-AB4D80567D4E}"/>
              </a:ext>
            </a:extLst>
          </p:cNvPr>
          <p:cNvSpPr/>
          <p:nvPr/>
        </p:nvSpPr>
        <p:spPr bwMode="auto">
          <a:xfrm>
            <a:off x="143817" y="3200103"/>
            <a:ext cx="130614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19998CB-1637-0B57-A713-C953E67EC6B9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1449957" y="3366655"/>
            <a:ext cx="10512365" cy="86404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3CCC4D8-6B0C-2E99-C5C4-DAAA41214B82}"/>
              </a:ext>
            </a:extLst>
          </p:cNvPr>
          <p:cNvSpPr/>
          <p:nvPr/>
        </p:nvSpPr>
        <p:spPr bwMode="auto">
          <a:xfrm>
            <a:off x="11744437" y="42306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6486435-741A-17DE-EC61-BA7597F26AE8}"/>
              </a:ext>
            </a:extLst>
          </p:cNvPr>
          <p:cNvSpPr/>
          <p:nvPr/>
        </p:nvSpPr>
        <p:spPr bwMode="auto">
          <a:xfrm>
            <a:off x="9451799" y="47878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CC02F93-B5E3-515F-6C1E-804D23EDB168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rot="5400000">
            <a:off x="11122550" y="4114630"/>
            <a:ext cx="390604" cy="12889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79726"/>
      </p:ext>
    </p:extLst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1F386-FA61-4B90-A10F-AF132DB7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9703DBE-0DAC-454F-897E-27ABB50B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8" y="1587233"/>
            <a:ext cx="10983858" cy="382005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4E70D0B-548B-48F0-866C-0C4AEB964B0F}"/>
              </a:ext>
            </a:extLst>
          </p:cNvPr>
          <p:cNvSpPr/>
          <p:nvPr/>
        </p:nvSpPr>
        <p:spPr bwMode="auto">
          <a:xfrm>
            <a:off x="3716547" y="4478365"/>
            <a:ext cx="1246342" cy="4299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971CF33-1C82-46E9-98B1-A1F8DFBDB9DD}"/>
              </a:ext>
            </a:extLst>
          </p:cNvPr>
          <p:cNvSpPr/>
          <p:nvPr/>
        </p:nvSpPr>
        <p:spPr bwMode="auto">
          <a:xfrm>
            <a:off x="883954" y="3864151"/>
            <a:ext cx="192501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313F0B8-6640-465D-B026-F7CE933F402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08973" y="4030703"/>
            <a:ext cx="907574" cy="66263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914311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335FAE7F-76BE-4F3F-BCB5-D1817DFB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85D9C29-40CD-4AB9-BC46-50E21DBFA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9EEE9DB-B85F-44C3-9F03-9C7B8D95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2068313"/>
            <a:ext cx="590632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23306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6419BEF-47A7-48C3-9B0E-F8D5A72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76F6D85-10B9-4E84-8968-65B8287FC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252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B2289EB-3135-4D37-842A-B8ADD2FE02A4}"/>
              </a:ext>
            </a:extLst>
          </p:cNvPr>
          <p:cNvSpPr/>
          <p:nvPr/>
        </p:nvSpPr>
        <p:spPr bwMode="auto">
          <a:xfrm>
            <a:off x="3025510" y="3179146"/>
            <a:ext cx="3295279" cy="520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1743316-CE64-4F9D-AB5B-E74A65A3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3129"/>
            <a:ext cx="6677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0097"/>
      </p:ext>
    </p:extLst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14A8C-3C56-477D-8B9F-B77E5E86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5E1D3B-0E0A-4215-8DFE-2D6190D8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406233"/>
            <a:ext cx="6677957" cy="41820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088FE55-38B2-4ADB-9B07-D888C5743AB8}"/>
              </a:ext>
            </a:extLst>
          </p:cNvPr>
          <p:cNvSpPr/>
          <p:nvPr/>
        </p:nvSpPr>
        <p:spPr bwMode="auto">
          <a:xfrm>
            <a:off x="3026979" y="2111104"/>
            <a:ext cx="898635" cy="3230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5CD2D9-3887-46E3-BD35-5E74CAA601E2}"/>
              </a:ext>
            </a:extLst>
          </p:cNvPr>
          <p:cNvSpPr/>
          <p:nvPr/>
        </p:nvSpPr>
        <p:spPr bwMode="auto">
          <a:xfrm>
            <a:off x="4776951" y="2095338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4F94A87-2E97-47A4-B238-CE3850C2004F}"/>
              </a:ext>
            </a:extLst>
          </p:cNvPr>
          <p:cNvSpPr/>
          <p:nvPr/>
        </p:nvSpPr>
        <p:spPr bwMode="auto">
          <a:xfrm>
            <a:off x="4776951" y="2601311"/>
            <a:ext cx="2317531" cy="458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66416"/>
      </p:ext>
    </p:extLst>
  </p:cSld>
  <p:clrMapOvr>
    <a:masterClrMapping/>
  </p:clrMapOvr>
  <p:transition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9DDB05-70A8-431D-ADC5-2F09CC9D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43EF8D-FF5C-464C-880B-EBEC00E2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60"/>
            <a:ext cx="12436475" cy="66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9441"/>
      </p:ext>
    </p:extLst>
  </p:cSld>
  <p:clrMapOvr>
    <a:masterClrMapping/>
  </p:clrMapOvr>
  <p:transition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4BE3-616C-4C7A-A88A-D3C90071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C3DC22A-4B53-4C24-8E23-A9B07EE9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4D0C6B-44E2-4E6F-B4A1-14287C2308C3}"/>
              </a:ext>
            </a:extLst>
          </p:cNvPr>
          <p:cNvSpPr/>
          <p:nvPr/>
        </p:nvSpPr>
        <p:spPr bwMode="auto">
          <a:xfrm>
            <a:off x="5423335" y="2536773"/>
            <a:ext cx="2869327" cy="5217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67706"/>
      </p:ext>
    </p:extLst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671FF4-32AD-4035-8A62-E856EC2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4F0478-0551-4BAC-AF6D-733AF399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62C5E2-E050-477C-BC32-211B1AED36FE}"/>
              </a:ext>
            </a:extLst>
          </p:cNvPr>
          <p:cNvSpPr/>
          <p:nvPr/>
        </p:nvSpPr>
        <p:spPr bwMode="auto">
          <a:xfrm>
            <a:off x="1468594" y="4852502"/>
            <a:ext cx="1771577" cy="3565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91860E-816A-4AA7-867C-CA449BBF2266}"/>
              </a:ext>
            </a:extLst>
          </p:cNvPr>
          <p:cNvSpPr/>
          <p:nvPr/>
        </p:nvSpPr>
        <p:spPr bwMode="auto">
          <a:xfrm>
            <a:off x="3443973" y="6451334"/>
            <a:ext cx="2468096" cy="4811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98E588E7-9006-42FF-9A24-402DF9C6AFEF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240171" y="5030787"/>
            <a:ext cx="1437850" cy="14205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762038"/>
      </p:ext>
    </p:extLst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C8A2C-9151-4C5C-AD67-D31F2D4A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E116656-E28F-43DC-99CE-6992EA13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A5E673B-A870-47FD-9AD2-C8CDDB6E0CE2}"/>
              </a:ext>
            </a:extLst>
          </p:cNvPr>
          <p:cNvSpPr/>
          <p:nvPr/>
        </p:nvSpPr>
        <p:spPr bwMode="auto">
          <a:xfrm>
            <a:off x="7349133" y="4284943"/>
            <a:ext cx="1085420" cy="3658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27910"/>
      </p:ext>
    </p:extLst>
  </p:cSld>
  <p:clrMapOvr>
    <a:masterClrMapping/>
  </p:clrMapOvr>
  <p:transition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B872C7B0-D8EB-4E0D-A6EA-D2BAA860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Power BI </a:t>
            </a:r>
            <a:r>
              <a:rPr lang="ja-JP" altLang="en-US" dirty="0"/>
              <a:t>環境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8CE414C-104D-42D2-B365-1243C30194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735138"/>
          </a:xfrm>
        </p:spPr>
        <p:txBody>
          <a:bodyPr/>
          <a:lstStyle/>
          <a:p>
            <a:r>
              <a:rPr lang="en-US" altLang="ja-JP" sz="2400" dirty="0"/>
              <a:t>Synapse Studio</a:t>
            </a:r>
            <a:r>
              <a:rPr lang="ja-JP" altLang="en-US" sz="2400" dirty="0"/>
              <a:t> からリンクする際にはワークスペースが必要</a:t>
            </a:r>
            <a:endParaRPr lang="en-US" altLang="ja-JP" sz="2400" dirty="0"/>
          </a:p>
          <a:p>
            <a:r>
              <a:rPr lang="en-US" altLang="ja-JP" sz="2400" dirty="0"/>
              <a:t>Power BI Service</a:t>
            </a:r>
            <a:r>
              <a:rPr lang="ja-JP" altLang="en-US" sz="2400" dirty="0"/>
              <a:t> にログインしてもらいワークスペースを作成してもらう</a:t>
            </a:r>
            <a:endParaRPr lang="en-US" altLang="ja-JP" sz="2400" dirty="0"/>
          </a:p>
          <a:p>
            <a:r>
              <a:rPr lang="ja-JP" altLang="en-US" sz="2400" dirty="0"/>
              <a:t>ライセンスない場合は「無料で試す」から手続きしてもらう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2436933-85D8-40BD-91DB-6ADA918E96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258</a:t>
            </a:fld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173C1D9-A8AA-400D-85F5-2A68F9CD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08" y="2831760"/>
            <a:ext cx="4271234" cy="242810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61DA1C5-7F8D-4B96-A3A3-0B91DE5B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07" y="4655391"/>
            <a:ext cx="4169736" cy="18432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E7F07E-4EC3-4E84-BF12-E744089A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9" y="4631935"/>
            <a:ext cx="2975919" cy="1866713"/>
          </a:xfrm>
          <a:prstGeom prst="rect">
            <a:avLst/>
          </a:prstGeom>
        </p:spPr>
      </p:pic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FCCA458-68FD-4849-939D-32C24AFE4A60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rot="5400000" flipH="1" flipV="1">
            <a:off x="2853696" y="3146380"/>
            <a:ext cx="609576" cy="240844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51920AA7-0664-4344-A703-1D53C0BD20A4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>
            <a:off x="8633942" y="4045815"/>
            <a:ext cx="2039937" cy="58612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05953"/>
      </p:ext>
    </p:extLst>
  </p:cSld>
  <p:clrMapOvr>
    <a:masterClrMapping/>
  </p:clrMapOvr>
  <p:transition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F55C714-F7D6-4F5C-B3D6-0A115FED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C97C1E-4AD7-43FD-AF8A-AFB96A5B1E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259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8867B8-7FFC-4B10-B536-4357C774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8034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16B5D9E-65FB-8D97-4430-C11B9F88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667"/>
            <a:ext cx="12436475" cy="40311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84E59B-D77E-A1F6-268F-04A3F2DE82A8}"/>
              </a:ext>
            </a:extLst>
          </p:cNvPr>
          <p:cNvSpPr/>
          <p:nvPr/>
        </p:nvSpPr>
        <p:spPr bwMode="auto">
          <a:xfrm>
            <a:off x="160004" y="4486688"/>
            <a:ext cx="192125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103FC1D-F68D-24AB-AEB0-7A3A1A46AC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081262" y="3345111"/>
            <a:ext cx="1491829" cy="13081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CA3B87-08F2-E366-8174-4E409577A5EF}"/>
              </a:ext>
            </a:extLst>
          </p:cNvPr>
          <p:cNvSpPr/>
          <p:nvPr/>
        </p:nvSpPr>
        <p:spPr bwMode="auto">
          <a:xfrm>
            <a:off x="3573091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75500"/>
      </p:ext>
    </p:extLst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3DC807-6CAA-4573-BFC2-2B5ED2F1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D7C152-EBE1-4857-A6C4-429E5260B5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24D399-4C47-42F4-B722-BAD2F05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3" y="0"/>
            <a:ext cx="1111658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9339"/>
      </p:ext>
    </p:extLst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7D57E-C11F-4CFB-81F2-70307B36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75E470-9770-4296-AA4F-F936D05D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1824"/>
      </p:ext>
    </p:extLst>
  </p:cSld>
  <p:clrMapOvr>
    <a:masterClrMapping/>
  </p:clrMapOvr>
  <p:transition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35005-0167-4381-B09A-86508E2E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F0921F6-23AC-4BED-846D-B3C1E11E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8" y="462105"/>
            <a:ext cx="4172532" cy="1876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E4E652F-7B0D-4439-99D6-60C52EA2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38" y="2505622"/>
            <a:ext cx="4124901" cy="141942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3F4292-E9CB-4BDD-9F95-3771F672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58" y="3497262"/>
            <a:ext cx="302937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6433"/>
      </p:ext>
    </p:extLst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DC3909-E7B0-43CC-B4E1-E7210584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0"/>
            <a:ext cx="10573499" cy="6994525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AC43FC5-CDC8-4684-8AAA-A68E76C7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05AAB9E-633A-43E0-B7C9-C892A16F5E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3A8618-0C99-4960-8278-B81A14C82303}"/>
              </a:ext>
            </a:extLst>
          </p:cNvPr>
          <p:cNvSpPr/>
          <p:nvPr/>
        </p:nvSpPr>
        <p:spPr bwMode="auto">
          <a:xfrm>
            <a:off x="10292592" y="488642"/>
            <a:ext cx="447442" cy="529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4404"/>
      </p:ext>
    </p:extLst>
  </p:cSld>
  <p:clrMapOvr>
    <a:masterClrMapping/>
  </p:clrMapOvr>
  <p:transition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2ADC41F-109E-4D9D-A351-97901A1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D924B3-F9C3-495F-8A97-5DA8F7954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264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6E497A-EF43-4507-98F7-EF303F60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2" y="164703"/>
            <a:ext cx="4391638" cy="155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A58BE2-ABAB-48EA-9C27-C3250ABC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54" y="1211714"/>
            <a:ext cx="4391638" cy="15527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FA5F-2199-4DAC-BD01-A82FB55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36" y="2480002"/>
            <a:ext cx="5687219" cy="357237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01EA534-35B6-4D94-AD52-775C962D3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56" y="3877251"/>
            <a:ext cx="477269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9602"/>
      </p:ext>
    </p:extLst>
  </p:cSld>
  <p:clrMapOvr>
    <a:masterClrMapping/>
  </p:clrMapOvr>
  <p:transition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77E2B-7412-44A1-857E-ABFC8FD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677A60-96D0-4925-AE0C-652A4267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8" y="0"/>
            <a:ext cx="9728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7799"/>
      </p:ext>
    </p:extLst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4000483-7679-4A50-AE51-737F16B6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ゲストアカウントを</a:t>
            </a:r>
            <a:r>
              <a:rPr kumimoji="1" lang="en-US" altLang="ja-JP" dirty="0"/>
              <a:t>Synapse</a:t>
            </a:r>
            <a:r>
              <a:rPr kumimoji="1" lang="ja-JP" altLang="en-US" dirty="0"/>
              <a:t>管理者として登録する方法</a:t>
            </a: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F5F5379-8913-4993-AEE3-2530385DDC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12850"/>
            <a:ext cx="11887200" cy="141605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dirty="0"/>
              <a:t>IAM</a:t>
            </a:r>
            <a:r>
              <a:rPr kumimoji="1" lang="ja-JP" altLang="en-US" dirty="0"/>
              <a:t>追加</a:t>
            </a:r>
            <a:endParaRPr kumimoji="1" lang="en-US" altLang="ja-JP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dirty="0"/>
              <a:t>Studio</a:t>
            </a:r>
            <a:r>
              <a:rPr lang="ja-JP" altLang="en-US" dirty="0"/>
              <a:t>から</a:t>
            </a:r>
            <a:r>
              <a:rPr lang="en-US" altLang="ja-JP" dirty="0"/>
              <a:t>Synapse</a:t>
            </a:r>
            <a:r>
              <a:rPr lang="ja-JP" altLang="en-US" dirty="0"/>
              <a:t>管理者として登録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797F6-2D7D-457E-BB4B-6B17C51CA4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71ED0E9-A465-411C-9258-98B7474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" y="2599149"/>
            <a:ext cx="4845833" cy="31070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080CE3-0A5E-418C-90E1-0A6E519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6" y="3497262"/>
            <a:ext cx="5454424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94"/>
      </p:ext>
    </p:extLst>
  </p:cSld>
  <p:clrMapOvr>
    <a:masterClrMapping/>
  </p:clrMapOvr>
  <p:transition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C02FEB6-11A3-44BB-931E-D2C76B3C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855FBBC-277F-42CE-857D-F34F09EEEB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116ABF-B608-4351-9F0A-F13180F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43" y="1596760"/>
            <a:ext cx="6001588" cy="38010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5A90A7-C50B-4AF1-80C8-32D9415388D0}"/>
              </a:ext>
            </a:extLst>
          </p:cNvPr>
          <p:cNvSpPr/>
          <p:nvPr/>
        </p:nvSpPr>
        <p:spPr bwMode="auto">
          <a:xfrm>
            <a:off x="3285530" y="45654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4AA457D-737B-440A-8A25-D187123C08CA}"/>
              </a:ext>
            </a:extLst>
          </p:cNvPr>
          <p:cNvSpPr/>
          <p:nvPr/>
        </p:nvSpPr>
        <p:spPr bwMode="auto">
          <a:xfrm>
            <a:off x="3794981" y="4160519"/>
            <a:ext cx="1247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62A3B5-7D6B-4739-A717-961B8C71AC4F}"/>
              </a:ext>
            </a:extLst>
          </p:cNvPr>
          <p:cNvSpPr/>
          <p:nvPr/>
        </p:nvSpPr>
        <p:spPr bwMode="auto">
          <a:xfrm>
            <a:off x="5934230" y="3115492"/>
            <a:ext cx="61679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10E066F8-8EB3-408F-A75A-7833E585256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042263" y="3282044"/>
            <a:ext cx="891967" cy="10450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AABF0BB7-2FBF-448E-A595-18571CF620FE}"/>
              </a:ext>
            </a:extLst>
          </p:cNvPr>
          <p:cNvCxnSpPr>
            <a:cxnSpLocks/>
            <a:stCxn id="6" idx="2"/>
            <a:endCxn id="8" idx="2"/>
          </p:cNvCxnSpPr>
          <p:nvPr/>
        </p:nvCxnSpPr>
        <p:spPr>
          <a:xfrm rot="5400000" flipH="1" flipV="1">
            <a:off x="3693632" y="4251960"/>
            <a:ext cx="483327" cy="966651"/>
          </a:xfrm>
          <a:prstGeom prst="curvedConnector3">
            <a:avLst>
              <a:gd name="adj1" fmla="val -4729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24657"/>
      </p:ext>
    </p:extLst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BE2C5C5-80AD-4B73-BD65-EDC590C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53AA32-2B64-4E13-B83C-DED297DDB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54FEB2-A8E7-46AB-9C1D-6E2BC167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930181"/>
            <a:ext cx="568721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6402"/>
      </p:ext>
    </p:extLst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F710308-3062-4E72-B380-A5A1B141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2912C8-1BC9-4A48-A701-06F0A2D23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269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4B6C9B5-490F-43BC-BBCF-CB3FDCA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9" y="582205"/>
            <a:ext cx="5744377" cy="583011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2686D-01F0-434B-8C13-F0207D7A3A59}"/>
              </a:ext>
            </a:extLst>
          </p:cNvPr>
          <p:cNvSpPr/>
          <p:nvPr/>
        </p:nvSpPr>
        <p:spPr bwMode="auto">
          <a:xfrm>
            <a:off x="3531476" y="3708429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F528430-BAA8-489A-9DD3-D65A70082274}"/>
              </a:ext>
            </a:extLst>
          </p:cNvPr>
          <p:cNvSpPr/>
          <p:nvPr/>
        </p:nvSpPr>
        <p:spPr bwMode="auto">
          <a:xfrm>
            <a:off x="4130566" y="4291752"/>
            <a:ext cx="3137338" cy="161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881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15942A-DA3E-4001-B61A-5572A370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62"/>
            <a:ext cx="12436475" cy="6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17659"/>
      </p:ext>
    </p:extLst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ABCB937-E2B9-4F54-AD82-E0B7873B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A2EE0CD-633B-40FE-8E11-C12D17E77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0657FAA-C806-446F-85DD-7CF4A298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28" y="1072811"/>
            <a:ext cx="5506218" cy="48489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2346B-32BF-4C2B-99F9-D5E7752BC663}"/>
              </a:ext>
            </a:extLst>
          </p:cNvPr>
          <p:cNvSpPr/>
          <p:nvPr/>
        </p:nvSpPr>
        <p:spPr bwMode="auto">
          <a:xfrm>
            <a:off x="6380207" y="1417320"/>
            <a:ext cx="13720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2124"/>
      </p:ext>
    </p:extLst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F68D2EC-AB21-47AD-A727-4F556B8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7C06082-324E-4E21-87F3-1352E9E7B0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271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95027C-8ABE-4813-B89A-386E381E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66" y="2120708"/>
            <a:ext cx="46107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4577"/>
      </p:ext>
    </p:extLst>
  </p:cSld>
  <p:clrMapOvr>
    <a:masterClrMapping/>
  </p:clrMapOvr>
  <p:transition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0E1F92-29F2-4E27-BF3C-D53241B3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8AC8A2-A382-449F-8F32-C12B552D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592888"/>
            <a:ext cx="2797175" cy="371475"/>
          </a:xfrm>
        </p:spPr>
        <p:txBody>
          <a:bodyPr/>
          <a:lstStyle/>
          <a:p>
            <a:fld id="{B096BA3A-7840-470E-A799-24933E851897}" type="slidenum">
              <a:rPr kumimoji="1" lang="ja-JP" altLang="en-US" smtClean="0"/>
              <a:t>272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FD43C-5B0A-47FC-897D-8B8C8B72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315"/>
            <a:ext cx="12436475" cy="506589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1096F57-7B96-4450-AD30-E1A55D6AB402}"/>
              </a:ext>
            </a:extLst>
          </p:cNvPr>
          <p:cNvSpPr/>
          <p:nvPr/>
        </p:nvSpPr>
        <p:spPr bwMode="auto">
          <a:xfrm>
            <a:off x="6626" y="21270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7A751C-F9F6-4BD2-8235-D597D9C9DA36}"/>
              </a:ext>
            </a:extLst>
          </p:cNvPr>
          <p:cNvSpPr/>
          <p:nvPr/>
        </p:nvSpPr>
        <p:spPr bwMode="auto">
          <a:xfrm>
            <a:off x="827503" y="3259371"/>
            <a:ext cx="15512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ECD4D82-2EE3-44DB-A617-205635A51FBA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56598" y="2655018"/>
            <a:ext cx="887374" cy="6544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8262"/>
      </p:ext>
    </p:extLst>
  </p:cSld>
  <p:clrMapOvr>
    <a:masterClrMapping/>
  </p:clrMapOvr>
  <p:transition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451AF-3282-486A-99C6-26A8BF1A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4DB8F24-008C-4278-BEC8-EA51400A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3" y="1029943"/>
            <a:ext cx="9916909" cy="493463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EC1DAF-86B3-43A4-A488-8145CE592D66}"/>
              </a:ext>
            </a:extLst>
          </p:cNvPr>
          <p:cNvSpPr/>
          <p:nvPr/>
        </p:nvSpPr>
        <p:spPr bwMode="auto">
          <a:xfrm>
            <a:off x="6524917" y="1041666"/>
            <a:ext cx="4283759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5696"/>
      </p:ext>
    </p:extLst>
  </p:cSld>
  <p:clrMapOvr>
    <a:masterClrMapping/>
  </p:clrMapOvr>
  <p:transition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4F00F-80AD-4F54-BCFE-CBE6EA7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709F30-BDA2-4F1D-BB74-B84A405B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553626"/>
            <a:ext cx="11612596" cy="5887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B930F7-9853-4DD7-9E9C-B848F05774EF}"/>
              </a:ext>
            </a:extLst>
          </p:cNvPr>
          <p:cNvSpPr/>
          <p:nvPr/>
        </p:nvSpPr>
        <p:spPr bwMode="auto">
          <a:xfrm>
            <a:off x="5071255" y="3972435"/>
            <a:ext cx="6851114" cy="91608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65668"/>
      </p:ext>
    </p:extLst>
  </p:cSld>
  <p:clrMapOvr>
    <a:masterClrMapping/>
  </p:clrMapOvr>
  <p:transition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FDAA357-BCB6-4F3D-B0DB-9D27197B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" y="0"/>
            <a:ext cx="1182097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7DA2938-499D-4B56-8029-787CEF62C74C}"/>
              </a:ext>
            </a:extLst>
          </p:cNvPr>
          <p:cNvSpPr/>
          <p:nvPr/>
        </p:nvSpPr>
        <p:spPr bwMode="auto">
          <a:xfrm>
            <a:off x="3312794" y="2460158"/>
            <a:ext cx="532375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2520EA-A6A8-4A16-8621-777011AB9A35}"/>
              </a:ext>
            </a:extLst>
          </p:cNvPr>
          <p:cNvSpPr/>
          <p:nvPr/>
        </p:nvSpPr>
        <p:spPr bwMode="auto">
          <a:xfrm>
            <a:off x="4461656" y="3305908"/>
            <a:ext cx="7643624" cy="15474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334C6D3-AE83-47C6-ABE0-E1E295B89600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3410719" y="3028694"/>
            <a:ext cx="1219200" cy="88267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52257"/>
      </p:ext>
    </p:extLst>
  </p:cSld>
  <p:clrMapOvr>
    <a:masterClrMapping/>
  </p:clrMapOvr>
  <p:transition>
    <p:fad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8DC61B-3379-4D16-BA85-4FE958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7A0237-C3AE-4083-89BE-F9E9D397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31" y="2111181"/>
            <a:ext cx="9412013" cy="27721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9D40D2-E338-48CD-9970-7CA216B34B0E}"/>
              </a:ext>
            </a:extLst>
          </p:cNvPr>
          <p:cNvSpPr/>
          <p:nvPr/>
        </p:nvSpPr>
        <p:spPr bwMode="auto">
          <a:xfrm>
            <a:off x="1765348" y="4335851"/>
            <a:ext cx="1247483" cy="4002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485"/>
      </p:ext>
    </p:extLst>
  </p:cSld>
  <p:clrMapOvr>
    <a:masterClrMapping/>
  </p:clrMapOvr>
  <p:transition>
    <p:fad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EA4C57-82C9-494F-B99E-97ABA037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9E34C-BC53-4380-8BDE-03B07C4B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04" y="1048996"/>
            <a:ext cx="9612066" cy="48965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DD9066-3A28-444D-933C-1BD76D952691}"/>
              </a:ext>
            </a:extLst>
          </p:cNvPr>
          <p:cNvSpPr/>
          <p:nvPr/>
        </p:nvSpPr>
        <p:spPr bwMode="auto">
          <a:xfrm>
            <a:off x="2492179" y="2811851"/>
            <a:ext cx="3679166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0303C7-33CA-47FD-8CF6-F92D1DB96FD0}"/>
              </a:ext>
            </a:extLst>
          </p:cNvPr>
          <p:cNvSpPr/>
          <p:nvPr/>
        </p:nvSpPr>
        <p:spPr bwMode="auto">
          <a:xfrm>
            <a:off x="5645686" y="4090631"/>
            <a:ext cx="52565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00FE5C-C8FD-4A8F-8D53-95B02FDDE852}"/>
              </a:ext>
            </a:extLst>
          </p:cNvPr>
          <p:cNvSpPr/>
          <p:nvPr/>
        </p:nvSpPr>
        <p:spPr bwMode="auto">
          <a:xfrm>
            <a:off x="6513194" y="5262938"/>
            <a:ext cx="1575729" cy="57611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F205B791-69C1-4850-A25A-904FDA38561D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5768731" y="4806534"/>
            <a:ext cx="884248" cy="6046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3326"/>
      </p:ext>
    </p:extLst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F9DA4-D2D3-42A7-A63D-F591248D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1D1567-97B3-4EB4-BCAF-8E6DFC8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03" y="0"/>
            <a:ext cx="932026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7673"/>
      </p:ext>
    </p:extLst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52F8A-8688-4781-92C8-51230DF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CE828-056D-437F-9AC2-397B4B46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0" y="2077839"/>
            <a:ext cx="10917174" cy="2838846"/>
          </a:xfrm>
          <a:prstGeom prst="rect">
            <a:avLst/>
          </a:prstGeom>
        </p:spPr>
      </p:pic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F400D1D-AA8A-4F0B-ADE3-81D63A2F35F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16200000" flipH="1">
            <a:off x="9067531" y="3136908"/>
            <a:ext cx="12700" cy="1915160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C69E233-54CC-4B8B-BCD2-A9521EAAC54F}"/>
              </a:ext>
            </a:extLst>
          </p:cNvPr>
          <p:cNvSpPr/>
          <p:nvPr/>
        </p:nvSpPr>
        <p:spPr bwMode="auto">
          <a:xfrm>
            <a:off x="7111071" y="2918323"/>
            <a:ext cx="95440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38076C31-6F99-4C87-AC20-62119E87536C}"/>
              </a:ext>
            </a:extLst>
          </p:cNvPr>
          <p:cNvSpPr/>
          <p:nvPr/>
        </p:nvSpPr>
        <p:spPr bwMode="auto">
          <a:xfrm>
            <a:off x="7111071" y="3777241"/>
            <a:ext cx="1997760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5C6BB46-1F3A-47A0-9164-9841862DD50A}"/>
              </a:ext>
            </a:extLst>
          </p:cNvPr>
          <p:cNvSpPr/>
          <p:nvPr/>
        </p:nvSpPr>
        <p:spPr bwMode="auto">
          <a:xfrm>
            <a:off x="9237246" y="3777241"/>
            <a:ext cx="1575729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F8FE6277-6CCB-43C1-9A62-6B9B59EC9FB1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V="1">
            <a:off x="7111071" y="3076947"/>
            <a:ext cx="12700" cy="858918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64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241257-B7A9-3EA4-0A8E-CBC2173C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036"/>
            <a:ext cx="12436475" cy="62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4515"/>
      </p:ext>
    </p:extLst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5E3CD-B63F-414B-A3BB-18A97062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ACE617F-0750-4000-87BC-5643A85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139"/>
            <a:ext cx="12436475" cy="393224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7F9D3FE-9890-4198-89E0-69E953AC9F97}"/>
              </a:ext>
            </a:extLst>
          </p:cNvPr>
          <p:cNvSpPr/>
          <p:nvPr/>
        </p:nvSpPr>
        <p:spPr bwMode="auto">
          <a:xfrm>
            <a:off x="5741034" y="2707308"/>
            <a:ext cx="2775438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FDB445-B28F-48CA-9937-D4AA6ACD0AB7}"/>
              </a:ext>
            </a:extLst>
          </p:cNvPr>
          <p:cNvSpPr/>
          <p:nvPr/>
        </p:nvSpPr>
        <p:spPr bwMode="auto">
          <a:xfrm>
            <a:off x="1097132" y="3918768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C91BD2D-F13A-48C3-9429-B80316B64834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rot="10800000" flipV="1">
            <a:off x="1281258" y="2865932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8338"/>
      </p:ext>
    </p:extLst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0DF58-2CF7-48AF-A118-E3460C56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3D32F6F-8249-4A7A-B284-6B6BF6C2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510"/>
            <a:ext cx="12436475" cy="644350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7616E19-7F39-4193-884B-C2F5C9B9156C}"/>
              </a:ext>
            </a:extLst>
          </p:cNvPr>
          <p:cNvSpPr/>
          <p:nvPr/>
        </p:nvSpPr>
        <p:spPr bwMode="auto">
          <a:xfrm>
            <a:off x="5741034" y="1429494"/>
            <a:ext cx="2811296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F104CC-238B-47F8-8E52-F7FB191A990E}"/>
              </a:ext>
            </a:extLst>
          </p:cNvPr>
          <p:cNvSpPr/>
          <p:nvPr/>
        </p:nvSpPr>
        <p:spPr bwMode="auto">
          <a:xfrm>
            <a:off x="1097132" y="2640954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931DA02-BAD1-4C1B-B718-1C891CC78C08}"/>
              </a:ext>
            </a:extLst>
          </p:cNvPr>
          <p:cNvCxnSpPr>
            <a:cxnSpLocks/>
            <a:stCxn id="6" idx="1"/>
            <a:endCxn id="8" idx="0"/>
          </p:cNvCxnSpPr>
          <p:nvPr/>
        </p:nvCxnSpPr>
        <p:spPr>
          <a:xfrm rot="10800000" flipV="1">
            <a:off x="1281258" y="1588118"/>
            <a:ext cx="4459776" cy="105283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9109CF-3268-4194-AEE6-642A03A068E9}"/>
              </a:ext>
            </a:extLst>
          </p:cNvPr>
          <p:cNvSpPr/>
          <p:nvPr/>
        </p:nvSpPr>
        <p:spPr bwMode="auto">
          <a:xfrm>
            <a:off x="2294450" y="3309901"/>
            <a:ext cx="1152136" cy="187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6959586-4CD0-44D0-A9ED-FA5C2FCA0BC5}"/>
              </a:ext>
            </a:extLst>
          </p:cNvPr>
          <p:cNvSpPr/>
          <p:nvPr/>
        </p:nvSpPr>
        <p:spPr bwMode="auto">
          <a:xfrm>
            <a:off x="4037618" y="3386903"/>
            <a:ext cx="1703415" cy="333103"/>
          </a:xfrm>
          <a:prstGeom prst="wedgeRoundRectCallout">
            <a:avLst>
              <a:gd name="adj1" fmla="val -81182"/>
              <a:gd name="adj2" fmla="val -42103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コメントアウトを削除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18C538A-851C-4736-B6DE-2410CDC49D96}"/>
              </a:ext>
            </a:extLst>
          </p:cNvPr>
          <p:cNvSpPr/>
          <p:nvPr/>
        </p:nvSpPr>
        <p:spPr bwMode="auto">
          <a:xfrm>
            <a:off x="1648116" y="5089160"/>
            <a:ext cx="10262529" cy="16100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302D889B-CCDF-4E96-BBB3-5A2049486833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-3315" y="4242774"/>
            <a:ext cx="2936004" cy="36685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55088"/>
      </p:ext>
    </p:extLst>
  </p:cSld>
  <p:clrMapOvr>
    <a:masterClrMapping/>
  </p:clrMapOvr>
  <p:transition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D20FCA-0D87-4786-9567-437DB96A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F94DA77-7252-4F71-909C-EC813BF1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6" y="0"/>
            <a:ext cx="11423302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280A605-1249-4E00-BD76-1AEC5BA75473}"/>
              </a:ext>
            </a:extLst>
          </p:cNvPr>
          <p:cNvSpPr/>
          <p:nvPr/>
        </p:nvSpPr>
        <p:spPr bwMode="auto">
          <a:xfrm>
            <a:off x="5202967" y="6585451"/>
            <a:ext cx="857174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98527"/>
      </p:ext>
    </p:extLst>
  </p:cSld>
  <p:clrMapOvr>
    <a:masterClrMapping/>
  </p:clrMapOvr>
  <p:transition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F69A2A-60BF-4513-B94D-581180C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6102D-2590-4FAE-9A45-21DA3C4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58" y="1306206"/>
            <a:ext cx="8125959" cy="4382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A440D30-2C59-44A0-A031-2B92EB6E246F}"/>
              </a:ext>
            </a:extLst>
          </p:cNvPr>
          <p:cNvSpPr/>
          <p:nvPr/>
        </p:nvSpPr>
        <p:spPr bwMode="auto">
          <a:xfrm>
            <a:off x="2119398" y="1466579"/>
            <a:ext cx="368252" cy="31724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0A8527F8-3F0B-4FD1-81BD-EC28AD4894A0}"/>
              </a:ext>
            </a:extLst>
          </p:cNvPr>
          <p:cNvSpPr/>
          <p:nvPr/>
        </p:nvSpPr>
        <p:spPr bwMode="auto">
          <a:xfrm>
            <a:off x="6218237" y="2472503"/>
            <a:ext cx="1703415" cy="333103"/>
          </a:xfrm>
          <a:prstGeom prst="wedgeRoundRectCallout">
            <a:avLst>
              <a:gd name="adj1" fmla="val -50132"/>
              <a:gd name="adj2" fmla="val -95928"/>
              <a:gd name="adj3" fmla="val 16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ja-JP" alt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コードをペースト</a:t>
            </a:r>
          </a:p>
        </p:txBody>
      </p:sp>
    </p:spTree>
    <p:extLst>
      <p:ext uri="{BB962C8B-B14F-4D97-AF65-F5344CB8AC3E}">
        <p14:creationId xmlns:p14="http://schemas.microsoft.com/office/powerpoint/2010/main" val="1936825057"/>
      </p:ext>
    </p:extLst>
  </p:cSld>
  <p:clrMapOvr>
    <a:masterClrMapping/>
  </p:clrMapOvr>
  <p:transition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3903C-7993-4EC5-A58B-42A3E888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94F998-D35D-4425-8DCB-3E82545E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59" y="0"/>
            <a:ext cx="7634357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B72A5CB-A699-4BD3-8C3A-12A1C54166DE}"/>
              </a:ext>
            </a:extLst>
          </p:cNvPr>
          <p:cNvSpPr/>
          <p:nvPr/>
        </p:nvSpPr>
        <p:spPr bwMode="auto">
          <a:xfrm>
            <a:off x="4252204" y="3122331"/>
            <a:ext cx="847334" cy="2890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728997"/>
      </p:ext>
    </p:extLst>
  </p:cSld>
  <p:clrMapOvr>
    <a:masterClrMapping/>
  </p:clrMapOvr>
  <p:transition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B2845-65DC-4FAA-9767-8DA1C00B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4A010D-9F79-4820-A71C-C872F6CF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5" y="372626"/>
            <a:ext cx="8164064" cy="624927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64A6D2-4A90-4636-9296-8C579F36267B}"/>
              </a:ext>
            </a:extLst>
          </p:cNvPr>
          <p:cNvSpPr/>
          <p:nvPr/>
        </p:nvSpPr>
        <p:spPr bwMode="auto">
          <a:xfrm>
            <a:off x="2220909" y="182226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229E45-A61D-4CAE-8475-4352FF343875}"/>
              </a:ext>
            </a:extLst>
          </p:cNvPr>
          <p:cNvSpPr/>
          <p:nvPr/>
        </p:nvSpPr>
        <p:spPr bwMode="auto">
          <a:xfrm>
            <a:off x="3651385" y="4586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4CD6D08-D18D-49A5-A1A8-19E12A1B77A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1759892" y="2861206"/>
            <a:ext cx="2518951" cy="126403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3AB3353-8F96-4762-9715-56BFA960B6CE}"/>
              </a:ext>
            </a:extLst>
          </p:cNvPr>
          <p:cNvSpPr/>
          <p:nvPr/>
        </p:nvSpPr>
        <p:spPr bwMode="auto">
          <a:xfrm>
            <a:off x="8079950" y="506127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6424BD69-6215-43CB-8BCA-3A2DAE9BA4DF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5495365" y="4752700"/>
            <a:ext cx="3506575" cy="30857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5277"/>
      </p:ext>
    </p:extLst>
  </p:cSld>
  <p:clrMapOvr>
    <a:masterClrMapping/>
  </p:clrMapOvr>
  <p:transition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A81B-DF5A-48C4-931A-FD86E92B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68559B3-8F45-4A9C-B4FD-4FC683E6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05"/>
            <a:ext cx="12436475" cy="3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8209"/>
      </p:ext>
    </p:extLst>
  </p:cSld>
  <p:clrMapOvr>
    <a:masterClrMapping/>
  </p:clrMapOvr>
  <p:transition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CA2AB-6F7E-46D5-A965-E9680E7B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739A0D8-5774-470C-A025-E9CC28DD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67" y="968022"/>
            <a:ext cx="9964541" cy="505848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43935-4781-451E-8D31-5A3FEEB2D6AB}"/>
              </a:ext>
            </a:extLst>
          </p:cNvPr>
          <p:cNvSpPr/>
          <p:nvPr/>
        </p:nvSpPr>
        <p:spPr bwMode="auto">
          <a:xfrm>
            <a:off x="1342368" y="2408644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65B26DD-9947-4B81-95C5-D0E7A768DA59}"/>
              </a:ext>
            </a:extLst>
          </p:cNvPr>
          <p:cNvSpPr/>
          <p:nvPr/>
        </p:nvSpPr>
        <p:spPr bwMode="auto">
          <a:xfrm>
            <a:off x="3588632" y="2408644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CDF800C-B3DB-4944-AD7B-89416F927E8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445850" y="1677342"/>
            <a:ext cx="205740" cy="2079823"/>
          </a:xfrm>
          <a:prstGeom prst="curvedConnector4">
            <a:avLst>
              <a:gd name="adj1" fmla="val -111111"/>
              <a:gd name="adj2" fmla="val 540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426FED-EB89-41E9-9FF0-8CC5263145DC}"/>
              </a:ext>
            </a:extLst>
          </p:cNvPr>
          <p:cNvSpPr/>
          <p:nvPr/>
        </p:nvSpPr>
        <p:spPr bwMode="auto">
          <a:xfrm>
            <a:off x="2424594" y="442478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3AA75F6-2B12-4838-913B-5F08A5B097B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5400000">
            <a:off x="3041110" y="3125599"/>
            <a:ext cx="1604658" cy="9937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51FD2A-687B-4CE0-B96E-654D0F88DF77}"/>
              </a:ext>
            </a:extLst>
          </p:cNvPr>
          <p:cNvSpPr/>
          <p:nvPr/>
        </p:nvSpPr>
        <p:spPr bwMode="auto">
          <a:xfrm>
            <a:off x="6499476" y="2744148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66B071F2-2456-4994-B9E6-9192B3E560A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68574" y="2910699"/>
            <a:ext cx="2230902" cy="16806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48441"/>
      </p:ext>
    </p:extLst>
  </p:cSld>
  <p:clrMapOvr>
    <a:masterClrMapping/>
  </p:clrMapOvr>
  <p:transition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E93A-DDF0-4025-A6AB-54EA39E1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D1B459-C467-4BA2-9488-E574120D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574" y="1668207"/>
            <a:ext cx="6811326" cy="365811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5B0B84-186C-4A2E-B248-F6A5E62EB1F1}"/>
              </a:ext>
            </a:extLst>
          </p:cNvPr>
          <p:cNvSpPr/>
          <p:nvPr/>
        </p:nvSpPr>
        <p:spPr bwMode="auto">
          <a:xfrm>
            <a:off x="2871355" y="3750722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9A3DDEB-F1FA-426D-98DD-852BCF6F88E0}"/>
              </a:ext>
            </a:extLst>
          </p:cNvPr>
          <p:cNvSpPr/>
          <p:nvPr/>
        </p:nvSpPr>
        <p:spPr bwMode="auto">
          <a:xfrm>
            <a:off x="7082182" y="3917273"/>
            <a:ext cx="147014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ADCB07F-6192-4602-BE06-1794D57163F4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16200000" flipH="1">
            <a:off x="5722024" y="1822042"/>
            <a:ext cx="166551" cy="4023911"/>
          </a:xfrm>
          <a:prstGeom prst="curvedConnector3">
            <a:avLst>
              <a:gd name="adj1" fmla="val -13725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913631"/>
      </p:ext>
    </p:extLst>
  </p:cSld>
  <p:clrMapOvr>
    <a:masterClrMapping/>
  </p:clrMapOvr>
  <p:transition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D336DD-9A7C-423C-9FDD-DDE9752E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DFF3A-B277-4546-8E7F-14D2E9DC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64" y="1439575"/>
            <a:ext cx="7144747" cy="411537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339132E-B3DA-4C63-89C1-2AAD1C572EA3}"/>
              </a:ext>
            </a:extLst>
          </p:cNvPr>
          <p:cNvSpPr/>
          <p:nvPr/>
        </p:nvSpPr>
        <p:spPr bwMode="auto">
          <a:xfrm>
            <a:off x="2680510" y="3953133"/>
            <a:ext cx="119224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269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3202E1-298C-41D8-A422-0743E43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5" y="0"/>
            <a:ext cx="1156936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90B567-1DBE-0D35-4689-2DB4783582B3}"/>
              </a:ext>
            </a:extLst>
          </p:cNvPr>
          <p:cNvSpPr/>
          <p:nvPr/>
        </p:nvSpPr>
        <p:spPr bwMode="auto">
          <a:xfrm>
            <a:off x="621090" y="56914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BF86D5-F940-8B8A-D19F-3ADBBDE18722}"/>
              </a:ext>
            </a:extLst>
          </p:cNvPr>
          <p:cNvSpPr/>
          <p:nvPr/>
        </p:nvSpPr>
        <p:spPr bwMode="auto">
          <a:xfrm>
            <a:off x="604223" y="64770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765"/>
      </p:ext>
    </p:extLst>
  </p:cSld>
  <p:clrMapOvr>
    <a:masterClrMapping/>
  </p:clrMapOvr>
  <p:transition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B97F2D2-5FFB-4981-8158-96979737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8" y="0"/>
            <a:ext cx="1173803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6B92DB-B38C-4E68-96AE-AF992FA4C214}"/>
              </a:ext>
            </a:extLst>
          </p:cNvPr>
          <p:cNvSpPr/>
          <p:nvPr/>
        </p:nvSpPr>
        <p:spPr bwMode="auto">
          <a:xfrm>
            <a:off x="463825" y="364691"/>
            <a:ext cx="71951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3893"/>
      </p:ext>
    </p:extLst>
  </p:cSld>
  <p:clrMapOvr>
    <a:masterClrMapping/>
  </p:clrMapOvr>
  <p:transition>
    <p:fad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4FE16-9871-4243-9CFC-51A0F01B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881B6F-08C2-4FBC-8A0E-638DD043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90" y="0"/>
            <a:ext cx="81318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5497"/>
      </p:ext>
    </p:extLst>
  </p:cSld>
  <p:clrMapOvr>
    <a:masterClrMapping/>
  </p:clrMapOvr>
  <p:transition>
    <p:fad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B04B3-8E22-439A-AB5A-84B1D446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856032-84CD-4D34-9D5F-63BF2CC6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75" y="1215706"/>
            <a:ext cx="5725324" cy="45631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43E458-947F-4A2B-80E4-DBE4AB061D8F}"/>
              </a:ext>
            </a:extLst>
          </p:cNvPr>
          <p:cNvSpPr/>
          <p:nvPr/>
        </p:nvSpPr>
        <p:spPr bwMode="auto">
          <a:xfrm>
            <a:off x="3458039" y="324236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B2A510-7BF0-44BC-A7DE-5F890B98DC85}"/>
              </a:ext>
            </a:extLst>
          </p:cNvPr>
          <p:cNvSpPr/>
          <p:nvPr/>
        </p:nvSpPr>
        <p:spPr bwMode="auto">
          <a:xfrm>
            <a:off x="6797998" y="2605871"/>
            <a:ext cx="1189555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74E991DF-6C38-4CA1-BCC1-26B9B92471AD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90921" y="2381510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10CB57F-87B4-498D-8691-31515D1190FF}"/>
              </a:ext>
            </a:extLst>
          </p:cNvPr>
          <p:cNvSpPr/>
          <p:nvPr/>
        </p:nvSpPr>
        <p:spPr bwMode="auto">
          <a:xfrm>
            <a:off x="6417023" y="2175770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580BCE79-C06C-4320-99B6-B23F25AD1A3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6749905" y="2381510"/>
            <a:ext cx="642871" cy="22436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83014"/>
      </p:ext>
    </p:extLst>
  </p:cSld>
  <p:clrMapOvr>
    <a:masterClrMapping/>
  </p:clrMapOvr>
  <p:transition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2ACFB-82A5-441A-ADC7-8A2ACD2D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074BD0-8CA5-4095-81D9-233CC044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5" y="2916156"/>
            <a:ext cx="10993384" cy="116221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4B01DB-4140-4335-8A14-0B8E02D28411}"/>
              </a:ext>
            </a:extLst>
          </p:cNvPr>
          <p:cNvSpPr/>
          <p:nvPr/>
        </p:nvSpPr>
        <p:spPr bwMode="auto">
          <a:xfrm>
            <a:off x="5484693" y="3318417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5C493E-14B4-4181-AB72-B547B7D745D3}"/>
              </a:ext>
            </a:extLst>
          </p:cNvPr>
          <p:cNvSpPr/>
          <p:nvPr/>
        </p:nvSpPr>
        <p:spPr bwMode="auto">
          <a:xfrm>
            <a:off x="832011" y="3318417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A6EC423C-E3FC-4B54-B592-5D214B566CA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893391" y="-388004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468290"/>
      </p:ext>
    </p:extLst>
  </p:cSld>
  <p:clrMapOvr>
    <a:masterClrMapping/>
  </p:clrMapOvr>
  <p:transition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AF3DC-AD13-4DC7-9E5B-3F473CC0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92F743-0069-47C6-B108-DA2BD26E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96" y="1582470"/>
            <a:ext cx="6687483" cy="38295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390987-01C4-4C42-ABD6-60699F0A8D0F}"/>
              </a:ext>
            </a:extLst>
          </p:cNvPr>
          <p:cNvSpPr/>
          <p:nvPr/>
        </p:nvSpPr>
        <p:spPr bwMode="auto">
          <a:xfrm>
            <a:off x="2996858" y="3741757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CF51C67-85FB-4B28-B0B9-A0215B090689}"/>
              </a:ext>
            </a:extLst>
          </p:cNvPr>
          <p:cNvSpPr/>
          <p:nvPr/>
        </p:nvSpPr>
        <p:spPr bwMode="auto">
          <a:xfrm>
            <a:off x="7207685" y="4329650"/>
            <a:ext cx="161358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31401A02-D703-49A3-AB1E-5B8D829CC7D6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>
            <a:off x="5672716" y="1987888"/>
            <a:ext cx="587893" cy="4095630"/>
          </a:xfrm>
          <a:prstGeom prst="curvedConnector3">
            <a:avLst>
              <a:gd name="adj1" fmla="val -3888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72339"/>
      </p:ext>
    </p:extLst>
  </p:cSld>
  <p:clrMapOvr>
    <a:masterClrMapping/>
  </p:clrMapOvr>
  <p:transition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159F6-61FC-474E-B599-4F86DF9D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094C9AA-5966-4789-8563-7B502EC9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811102"/>
            <a:ext cx="704948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5088"/>
      </p:ext>
    </p:extLst>
  </p:cSld>
  <p:clrMapOvr>
    <a:masterClrMapping/>
  </p:clrMapOvr>
  <p:transition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45461-78E3-4BCA-9723-822534C9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FDB6519-FA04-4AC3-8C41-E355CD68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43" y="1139496"/>
            <a:ext cx="708758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98541"/>
      </p:ext>
    </p:extLst>
  </p:cSld>
  <p:clrMapOvr>
    <a:masterClrMapping/>
  </p:clrMapOvr>
  <p:transition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5A53B-0F6D-40D7-B113-9EFBDCB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D497C7-F3FA-4F33-AF95-4B3B9A7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" y="10626"/>
            <a:ext cx="12231807" cy="69732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A87DD9-F452-4FAB-AD0D-D5DF1F4814BF}"/>
              </a:ext>
            </a:extLst>
          </p:cNvPr>
          <p:cNvSpPr/>
          <p:nvPr/>
        </p:nvSpPr>
        <p:spPr bwMode="auto">
          <a:xfrm>
            <a:off x="4848200" y="377992"/>
            <a:ext cx="6230235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41D27D-C401-4A4C-8809-D49276495DBA}"/>
              </a:ext>
            </a:extLst>
          </p:cNvPr>
          <p:cNvSpPr/>
          <p:nvPr/>
        </p:nvSpPr>
        <p:spPr bwMode="auto">
          <a:xfrm>
            <a:off x="195518" y="377992"/>
            <a:ext cx="7099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6BECE82B-415D-48BB-A920-1E29DD178C3E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V="1">
            <a:off x="4256898" y="-3328429"/>
            <a:ext cx="12700" cy="741284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2136"/>
      </p:ext>
    </p:extLst>
  </p:cSld>
  <p:clrMapOvr>
    <a:masterClrMapping/>
  </p:clrMapOvr>
  <p:transition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E0699E-C3E5-6014-282B-3E65C769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06" y="0"/>
            <a:ext cx="831066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18F8AD-555C-84D6-7E92-63DCB4F464B9}"/>
              </a:ext>
            </a:extLst>
          </p:cNvPr>
          <p:cNvSpPr/>
          <p:nvPr/>
        </p:nvSpPr>
        <p:spPr bwMode="auto">
          <a:xfrm>
            <a:off x="5636706" y="236682"/>
            <a:ext cx="4487007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4B672C-556C-0895-92D0-ABED0D669713}"/>
              </a:ext>
            </a:extLst>
          </p:cNvPr>
          <p:cNvSpPr/>
          <p:nvPr/>
        </p:nvSpPr>
        <p:spPr bwMode="auto">
          <a:xfrm>
            <a:off x="2062906" y="252417"/>
            <a:ext cx="631621" cy="320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481A3573-3695-56BC-33AB-CE27BEF773CA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5121596" y="-2506198"/>
            <a:ext cx="15735" cy="5501493"/>
          </a:xfrm>
          <a:prstGeom prst="curvedConnector3">
            <a:avLst>
              <a:gd name="adj1" fmla="val -145281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F5265EFF-DA23-1AE3-792A-7FB9A174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21" y="312835"/>
            <a:ext cx="682578" cy="1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947"/>
      </p:ext>
    </p:extLst>
  </p:cSld>
  <p:clrMapOvr>
    <a:masterClrMapping/>
  </p:clrMapOvr>
  <p:transition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36F8B55-AD1B-8124-585C-CA8C5EBE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9" y="63020"/>
            <a:ext cx="11612596" cy="686848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21339A-7087-7978-C343-C7F7E69CE77A}"/>
              </a:ext>
            </a:extLst>
          </p:cNvPr>
          <p:cNvSpPr/>
          <p:nvPr/>
        </p:nvSpPr>
        <p:spPr bwMode="auto">
          <a:xfrm>
            <a:off x="5474781" y="448775"/>
            <a:ext cx="6193344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C2EBFF-23DE-7CC7-D6B3-88C4356D2076}"/>
              </a:ext>
            </a:extLst>
          </p:cNvPr>
          <p:cNvSpPr/>
          <p:nvPr/>
        </p:nvSpPr>
        <p:spPr bwMode="auto">
          <a:xfrm>
            <a:off x="516850" y="450218"/>
            <a:ext cx="694783" cy="3522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9EB44F3-BC29-0314-8E77-4C78D19C0A1C}"/>
              </a:ext>
            </a:extLst>
          </p:cNvPr>
          <p:cNvCxnSpPr>
            <a:cxnSpLocks/>
            <a:stCxn id="6" idx="0"/>
            <a:endCxn id="8" idx="0"/>
          </p:cNvCxnSpPr>
          <p:nvPr/>
        </p:nvCxnSpPr>
        <p:spPr>
          <a:xfrm rot="16200000" flipH="1" flipV="1">
            <a:off x="4717126" y="-3404110"/>
            <a:ext cx="1443" cy="7707211"/>
          </a:xfrm>
          <a:prstGeom prst="curvedConnector3">
            <a:avLst>
              <a:gd name="adj1" fmla="val -1584199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EA07053F-3711-491B-BF14-9B34B91C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69" y="498551"/>
            <a:ext cx="984728" cy="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59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4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章：ハンズオンの概要とハンズオンリソースの準備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Unstructured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Semi</a:t>
              </a:r>
              <a:r>
                <a:rPr kumimoji="1" lang="ja-JP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 </a:t>
              </a: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5314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2B9EB80-30E1-F285-F02B-05A709A5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8" y="0"/>
            <a:ext cx="11610598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257BEA-B520-212B-247B-1D699938B8C7}"/>
              </a:ext>
            </a:extLst>
          </p:cNvPr>
          <p:cNvSpPr/>
          <p:nvPr/>
        </p:nvSpPr>
        <p:spPr bwMode="auto">
          <a:xfrm>
            <a:off x="628290" y="5741864"/>
            <a:ext cx="3338909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56F6BF-9082-017D-A4CF-D3C0866649EF}"/>
              </a:ext>
            </a:extLst>
          </p:cNvPr>
          <p:cNvSpPr/>
          <p:nvPr/>
        </p:nvSpPr>
        <p:spPr bwMode="auto">
          <a:xfrm>
            <a:off x="582623" y="6505838"/>
            <a:ext cx="1015777" cy="3485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69193"/>
      </p:ext>
    </p:extLst>
  </p:cSld>
  <p:clrMapOvr>
    <a:masterClrMapping/>
  </p:clrMapOvr>
  <p:transition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67596"/>
      </p:ext>
    </p:extLst>
  </p:cSld>
  <p:clrMapOvr>
    <a:masterClrMapping/>
  </p:clrMapOvr>
  <p:transition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08B75C-2FB0-480E-9F9C-5737EFE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D6D811-2018-4620-AB7E-284C38C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74" y="2263603"/>
            <a:ext cx="7716327" cy="24673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1648D-AC74-44AF-8317-375843F0B928}"/>
              </a:ext>
            </a:extLst>
          </p:cNvPr>
          <p:cNvSpPr/>
          <p:nvPr/>
        </p:nvSpPr>
        <p:spPr bwMode="auto">
          <a:xfrm>
            <a:off x="2360074" y="226360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54146"/>
      </p:ext>
    </p:extLst>
  </p:cSld>
  <p:clrMapOvr>
    <a:masterClrMapping/>
  </p:clrMapOvr>
  <p:transition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23442"/>
      </p:ext>
    </p:extLst>
  </p:cSld>
  <p:clrMapOvr>
    <a:masterClrMapping/>
  </p:clrMapOvr>
  <p:transition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9957"/>
      </p:ext>
    </p:extLst>
  </p:cSld>
  <p:clrMapOvr>
    <a:masterClrMapping/>
  </p:clrMapOvr>
  <p:transition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B660AAE-2678-48CD-BAAB-F414983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5" y="82073"/>
            <a:ext cx="4791744" cy="68303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87E2057-F916-41D8-8003-1DE88362E95A}"/>
              </a:ext>
            </a:extLst>
          </p:cNvPr>
          <p:cNvSpPr/>
          <p:nvPr/>
        </p:nvSpPr>
        <p:spPr bwMode="auto">
          <a:xfrm>
            <a:off x="5008591" y="4273511"/>
            <a:ext cx="2727950" cy="263893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3192"/>
      </p:ext>
    </p:extLst>
  </p:cSld>
  <p:clrMapOvr>
    <a:masterClrMapping/>
  </p:clrMapOvr>
  <p:transition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EEA62-671D-4B20-A7A3-DD79DB9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EFA007-D17D-485A-BFFE-AE3B8CCC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277363"/>
            <a:ext cx="8449854" cy="64397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7477F1-E095-4B54-B54F-AB939791CEFA}"/>
              </a:ext>
            </a:extLst>
          </p:cNvPr>
          <p:cNvSpPr/>
          <p:nvPr/>
        </p:nvSpPr>
        <p:spPr bwMode="auto">
          <a:xfrm>
            <a:off x="7890997" y="5731820"/>
            <a:ext cx="2230155" cy="2924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50092"/>
      </p:ext>
    </p:extLst>
  </p:cSld>
  <p:clrMapOvr>
    <a:masterClrMapping/>
  </p:clrMapOvr>
  <p:transition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63D1B-5337-4345-BBB0-FD7A01D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A96F76E-43A8-4B14-8CD6-54C69A15B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69" y="1099"/>
            <a:ext cx="7068536" cy="69923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AE91964-0AB8-4BEA-9CB0-EF6876F77492}"/>
              </a:ext>
            </a:extLst>
          </p:cNvPr>
          <p:cNvSpPr/>
          <p:nvPr/>
        </p:nvSpPr>
        <p:spPr bwMode="auto">
          <a:xfrm>
            <a:off x="2951444" y="4360219"/>
            <a:ext cx="4480297" cy="109032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2EBF21C-55A5-446A-AC01-F5890066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257" y="-226243"/>
            <a:ext cx="237717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5144"/>
      </p:ext>
    </p:extLst>
  </p:cSld>
  <p:clrMapOvr>
    <a:masterClrMapping/>
  </p:clrMapOvr>
  <p:transition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41477-D3DD-4BE9-9284-C27FE576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3992D7-94CC-4C49-AB53-CA7E294E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9" y="-452487"/>
            <a:ext cx="6911477" cy="69945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5AA660A-220D-41C4-A442-499F03AF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7" y="295275"/>
            <a:ext cx="31549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0B260B-D6A5-4476-8BB1-B541D9A6A93C}"/>
              </a:ext>
            </a:extLst>
          </p:cNvPr>
          <p:cNvSpPr/>
          <p:nvPr/>
        </p:nvSpPr>
        <p:spPr bwMode="auto">
          <a:xfrm>
            <a:off x="518920" y="4207820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5618140-2F9E-4A9C-AF37-A848C5CE00C4}"/>
              </a:ext>
            </a:extLst>
          </p:cNvPr>
          <p:cNvSpPr/>
          <p:nvPr/>
        </p:nvSpPr>
        <p:spPr bwMode="auto">
          <a:xfrm>
            <a:off x="518918" y="5310479"/>
            <a:ext cx="1605716" cy="66001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2241"/>
      </p:ext>
    </p:extLst>
  </p:cSld>
  <p:clrMapOvr>
    <a:masterClrMapping/>
  </p:clrMapOvr>
  <p:transition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8A534-158F-44F2-AFFC-2455D13A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DF266CD-6D98-4152-9E87-2B9FC31A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0" y="931907"/>
            <a:ext cx="7144747" cy="47536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31E593-E2B1-468C-8BF0-9838F274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76" y="367645"/>
            <a:ext cx="2778199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ECB471-A129-4563-AF34-D0DD1DD3D0B5}"/>
              </a:ext>
            </a:extLst>
          </p:cNvPr>
          <p:cNvSpPr/>
          <p:nvPr/>
        </p:nvSpPr>
        <p:spPr bwMode="auto">
          <a:xfrm>
            <a:off x="760966" y="3392032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5280B61-1F5A-45F0-81F0-14736734EA7E}"/>
              </a:ext>
            </a:extLst>
          </p:cNvPr>
          <p:cNvSpPr/>
          <p:nvPr/>
        </p:nvSpPr>
        <p:spPr bwMode="auto">
          <a:xfrm>
            <a:off x="760966" y="4962776"/>
            <a:ext cx="3156610" cy="6958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01182"/>
      </p:ext>
    </p:extLst>
  </p:cSld>
  <p:clrMapOvr>
    <a:masterClrMapping/>
  </p:clrMapOvr>
  <p:transition>
    <p:fad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2F04A-144B-4A52-BAA8-AE64965D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2BB2956-C287-4E26-A555-0502B7F8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6" y="0"/>
            <a:ext cx="9060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11FB3B-B799-4C8F-B748-7E9BDFEBA941}"/>
              </a:ext>
            </a:extLst>
          </p:cNvPr>
          <p:cNvSpPr/>
          <p:nvPr/>
        </p:nvSpPr>
        <p:spPr bwMode="auto">
          <a:xfrm>
            <a:off x="1747083" y="349262"/>
            <a:ext cx="960258" cy="2693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6592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D0C125-34D3-E95C-45FD-F8AACF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4" y="0"/>
            <a:ext cx="92699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1729"/>
      </p:ext>
    </p:extLst>
  </p:cSld>
  <p:clrMapOvr>
    <a:masterClrMapping/>
  </p:clrMapOvr>
  <p:transition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43D0C-22A9-4E0A-A023-4E1DB3F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66D7BF-2F6D-42C2-84D0-F0AA6527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04" y="2716103"/>
            <a:ext cx="9431066" cy="156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67BC60-2547-410F-915F-9B2915858691}"/>
              </a:ext>
            </a:extLst>
          </p:cNvPr>
          <p:cNvSpPr/>
          <p:nvPr/>
        </p:nvSpPr>
        <p:spPr bwMode="auto">
          <a:xfrm>
            <a:off x="2060847" y="3761505"/>
            <a:ext cx="8741623" cy="3981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5440"/>
      </p:ext>
    </p:extLst>
  </p:cSld>
  <p:clrMapOvr>
    <a:masterClrMapping/>
  </p:clrMapOvr>
  <p:transition>
    <p:fad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BC267-3FD4-48F5-8301-07C6AE10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F0EA13-B9CE-4C17-B297-4BF73A9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1" y="0"/>
            <a:ext cx="843973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964FFA-3F9B-42A0-9DC2-B1C2967CF9C0}"/>
              </a:ext>
            </a:extLst>
          </p:cNvPr>
          <p:cNvSpPr/>
          <p:nvPr/>
        </p:nvSpPr>
        <p:spPr bwMode="auto">
          <a:xfrm>
            <a:off x="2993176" y="3026399"/>
            <a:ext cx="1462283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84832"/>
      </p:ext>
    </p:extLst>
  </p:cSld>
  <p:clrMapOvr>
    <a:masterClrMapping/>
  </p:clrMapOvr>
  <p:transition>
    <p:fad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B86C0BE-7CCC-4F07-BD5D-42DC108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144"/>
            <a:ext cx="12436475" cy="62182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B2FD490-B4F2-464B-833B-6B3C72CD5CA4}"/>
              </a:ext>
            </a:extLst>
          </p:cNvPr>
          <p:cNvSpPr/>
          <p:nvPr/>
        </p:nvSpPr>
        <p:spPr bwMode="auto">
          <a:xfrm>
            <a:off x="2948353" y="2246470"/>
            <a:ext cx="789930" cy="5594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523F99-CC07-41DA-8840-D2AED437B7FE}"/>
              </a:ext>
            </a:extLst>
          </p:cNvPr>
          <p:cNvSpPr/>
          <p:nvPr/>
        </p:nvSpPr>
        <p:spPr bwMode="auto">
          <a:xfrm>
            <a:off x="1460211" y="4398000"/>
            <a:ext cx="10703992" cy="22083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B0D9B9-41F0-700A-2661-1A280462741D}"/>
              </a:ext>
            </a:extLst>
          </p:cNvPr>
          <p:cNvSpPr/>
          <p:nvPr/>
        </p:nvSpPr>
        <p:spPr bwMode="auto">
          <a:xfrm>
            <a:off x="133361" y="3765418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" name="コネクタ: 曲線 4">
            <a:extLst>
              <a:ext uri="{FF2B5EF4-FFF2-40B4-BE49-F238E27FC236}">
                <a16:creationId xmlns:a16="http://schemas.microsoft.com/office/drawing/2014/main" id="{7F62E155-C097-3FE2-AE79-AD2DD4605E9D}"/>
              </a:ext>
            </a:extLst>
          </p:cNvPr>
          <p:cNvCxnSpPr>
            <a:cxnSpLocks/>
            <a:stCxn id="3" idx="0"/>
            <a:endCxn id="6" idx="1"/>
          </p:cNvCxnSpPr>
          <p:nvPr/>
        </p:nvCxnSpPr>
        <p:spPr>
          <a:xfrm rot="5400000" flipH="1" flipV="1">
            <a:off x="1021951" y="1839016"/>
            <a:ext cx="1239206" cy="261359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E5DBED9C-49D7-7326-7C8E-3C7BEE32538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738283" y="2526212"/>
            <a:ext cx="3073924" cy="18717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93951"/>
      </p:ext>
    </p:extLst>
  </p:cSld>
  <p:clrMapOvr>
    <a:masterClrMapping/>
  </p:clrMapOvr>
  <p:transition>
    <p:fad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DB8FB-3BFA-4F72-903D-EC0C10EE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9F0ABE7-8405-4D8B-B85A-6EB481A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0" y="267837"/>
            <a:ext cx="11250595" cy="6458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3A87FD-ACD2-468D-86A2-DACA178C9A89}"/>
              </a:ext>
            </a:extLst>
          </p:cNvPr>
          <p:cNvSpPr/>
          <p:nvPr/>
        </p:nvSpPr>
        <p:spPr bwMode="auto">
          <a:xfrm>
            <a:off x="814359" y="5788339"/>
            <a:ext cx="40278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629643A-4098-4A2B-8291-F9D23AD0499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217146" y="4828874"/>
            <a:ext cx="1380911" cy="116520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7D6E6C-55C5-4C81-8C00-E160FA1D267E}"/>
              </a:ext>
            </a:extLst>
          </p:cNvPr>
          <p:cNvSpPr/>
          <p:nvPr/>
        </p:nvSpPr>
        <p:spPr bwMode="auto">
          <a:xfrm>
            <a:off x="2598057" y="4623134"/>
            <a:ext cx="519227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09591"/>
      </p:ext>
    </p:extLst>
  </p:cSld>
  <p:clrMapOvr>
    <a:masterClrMapping/>
  </p:clrMapOvr>
  <p:transition>
    <p:fad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9CB27-D632-4184-BA76-CE892624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87B556-0450-4052-84F4-B0CFC02E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7" y="344047"/>
            <a:ext cx="9030960" cy="63064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DAE4B7-21CC-469B-8F47-20785186CDFE}"/>
              </a:ext>
            </a:extLst>
          </p:cNvPr>
          <p:cNvSpPr/>
          <p:nvPr/>
        </p:nvSpPr>
        <p:spPr bwMode="auto">
          <a:xfrm>
            <a:off x="1799566" y="1799043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1A2F433-DFBB-4231-810C-E676337C8F41}"/>
              </a:ext>
            </a:extLst>
          </p:cNvPr>
          <p:cNvSpPr/>
          <p:nvPr/>
        </p:nvSpPr>
        <p:spPr bwMode="auto">
          <a:xfrm>
            <a:off x="2647335" y="1772148"/>
            <a:ext cx="150332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FBF0B09A-6E81-4182-9491-AB6B0E4F0CA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5400000" flipH="1" flipV="1">
            <a:off x="2190353" y="1753542"/>
            <a:ext cx="232635" cy="681328"/>
          </a:xfrm>
          <a:prstGeom prst="curvedConnector4">
            <a:avLst>
              <a:gd name="adj1" fmla="val -98266"/>
              <a:gd name="adj2" fmla="val 6221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7867E1-7E83-438C-8CF9-F07A5D90F4D4}"/>
              </a:ext>
            </a:extLst>
          </p:cNvPr>
          <p:cNvSpPr/>
          <p:nvPr/>
        </p:nvSpPr>
        <p:spPr bwMode="auto">
          <a:xfrm>
            <a:off x="2998331" y="3761391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B0DCB84-5774-4B41-92F1-E43CA832412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3099035" y="2483589"/>
            <a:ext cx="1577763" cy="97784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247B461-BD5C-49A6-8D5A-CC80F22EAC8D}"/>
              </a:ext>
            </a:extLst>
          </p:cNvPr>
          <p:cNvSpPr/>
          <p:nvPr/>
        </p:nvSpPr>
        <p:spPr bwMode="auto">
          <a:xfrm>
            <a:off x="6124329" y="5657676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D19816EE-310B-4CB9-9E49-25A40E9BBD5B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4385715" y="4085614"/>
            <a:ext cx="1729734" cy="174749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5C41A7-F457-4670-989E-91170A1E4E0A}"/>
              </a:ext>
            </a:extLst>
          </p:cNvPr>
          <p:cNvSpPr/>
          <p:nvPr/>
        </p:nvSpPr>
        <p:spPr bwMode="auto">
          <a:xfrm>
            <a:off x="8474437" y="5756289"/>
            <a:ext cx="184398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DD2F2813-447F-4B4D-AC3C-D7425D21BFDC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 rot="16200000" flipH="1">
            <a:off x="8172067" y="4865031"/>
            <a:ext cx="98613" cy="2350108"/>
          </a:xfrm>
          <a:prstGeom prst="curvedConnector3">
            <a:avLst>
              <a:gd name="adj1" fmla="val 33181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59342"/>
      </p:ext>
    </p:extLst>
  </p:cSld>
  <p:clrMapOvr>
    <a:masterClrMapping/>
  </p:clrMapOvr>
  <p:transition>
    <p:fad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111E-6971-461F-84C7-2732092B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AC1126-2CB6-4DCC-A620-784A575E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" y="746776"/>
            <a:ext cx="7192379" cy="40486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39BBED9-DAE6-4176-8F6B-220338BA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0" y="0"/>
            <a:ext cx="3716756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DB87EC-5164-4B81-935E-D4A8A1766E7D}"/>
              </a:ext>
            </a:extLst>
          </p:cNvPr>
          <p:cNvSpPr/>
          <p:nvPr/>
        </p:nvSpPr>
        <p:spPr bwMode="auto">
          <a:xfrm>
            <a:off x="509281" y="4103180"/>
            <a:ext cx="424201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51430"/>
      </p:ext>
    </p:extLst>
  </p:cSld>
  <p:clrMapOvr>
    <a:masterClrMapping/>
  </p:clrMapOvr>
  <p:transition>
    <p:fad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A5B5A-0DD1-45B9-8C52-D5AB74FB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39618C-184D-4682-9B31-5CD14A68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3" y="295275"/>
            <a:ext cx="7001852" cy="61444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B30A1E8-A7C1-497B-B291-3B6971F1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89" y="215153"/>
            <a:ext cx="264721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4064"/>
      </p:ext>
    </p:extLst>
  </p:cSld>
  <p:clrMapOvr>
    <a:masterClrMapping/>
  </p:clrMapOvr>
  <p:transition>
    <p:fad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04791-44C6-4306-BCF7-366B780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FB1409-8DA7-48F9-82B8-0B9D718E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05"/>
            <a:ext cx="12436475" cy="51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6913"/>
      </p:ext>
    </p:extLst>
  </p:cSld>
  <p:clrMapOvr>
    <a:masterClrMapping/>
  </p:clrMapOvr>
  <p:transition>
    <p:fad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5A3BB-AA73-495E-9316-32627C8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1E44D46-B775-4FD5-91AA-A7CE7766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69" y="1372891"/>
            <a:ext cx="6887536" cy="424874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C28775-54AB-4136-8350-52294E4FC339}"/>
              </a:ext>
            </a:extLst>
          </p:cNvPr>
          <p:cNvSpPr/>
          <p:nvPr/>
        </p:nvSpPr>
        <p:spPr bwMode="auto">
          <a:xfrm>
            <a:off x="3805155" y="4406850"/>
            <a:ext cx="275700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888CDC-41DE-4869-B74D-0CD482CD6F2D}"/>
              </a:ext>
            </a:extLst>
          </p:cNvPr>
          <p:cNvSpPr/>
          <p:nvPr/>
        </p:nvSpPr>
        <p:spPr bwMode="auto">
          <a:xfrm>
            <a:off x="7188576" y="5146688"/>
            <a:ext cx="202837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8124C3BF-EA54-427B-A793-FA83DBE78874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5899475" y="4024138"/>
            <a:ext cx="573287" cy="200491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640083"/>
      </p:ext>
    </p:extLst>
  </p:cSld>
  <p:clrMapOvr>
    <a:masterClrMapping/>
  </p:clrMapOvr>
  <p:transition>
    <p:fad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2FA35-7315-472C-8048-FA92D31B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AA7F210-ABDC-4A86-ADF5-7F9D06C5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78"/>
            <a:ext cx="12436475" cy="36181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5BA12C-0C49-4F60-AC1A-F0D9E4F373BE}"/>
              </a:ext>
            </a:extLst>
          </p:cNvPr>
          <p:cNvSpPr/>
          <p:nvPr/>
        </p:nvSpPr>
        <p:spPr bwMode="auto">
          <a:xfrm>
            <a:off x="550968" y="4084121"/>
            <a:ext cx="171710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395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817FC-A591-9A1E-7E99-3E716F14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1"/>
            <a:ext cx="12436475" cy="64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2308"/>
      </p:ext>
    </p:extLst>
  </p:cSld>
  <p:clrMapOvr>
    <a:masterClrMapping/>
  </p:clrMapOvr>
  <p:transition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4E3B3-D20F-4E4D-BA74-B91175E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A0D6722-CAF1-4EB0-AB0E-546F4CC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2" y="0"/>
            <a:ext cx="5899390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EEF69B-A79A-4654-A3D1-17A3544B89AE}"/>
              </a:ext>
            </a:extLst>
          </p:cNvPr>
          <p:cNvSpPr/>
          <p:nvPr/>
        </p:nvSpPr>
        <p:spPr bwMode="auto">
          <a:xfrm>
            <a:off x="3268543" y="0"/>
            <a:ext cx="541458" cy="2952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D42882-A153-4FEB-BB95-B4744715D2E6}"/>
              </a:ext>
            </a:extLst>
          </p:cNvPr>
          <p:cNvSpPr/>
          <p:nvPr/>
        </p:nvSpPr>
        <p:spPr bwMode="auto">
          <a:xfrm>
            <a:off x="3343986" y="4756026"/>
            <a:ext cx="833567" cy="216472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C874CBF2-894B-4036-B691-54C2C869C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1419646" y="2414901"/>
            <a:ext cx="4460751" cy="2214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07955"/>
      </p:ext>
    </p:extLst>
  </p:cSld>
  <p:clrMapOvr>
    <a:masterClrMapping/>
  </p:clrMapOvr>
  <p:transition>
    <p:fad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18EA56-A590-48BF-B53F-5FDACDC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15CED51-DC7B-4B01-877A-70A02C4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92076"/>
            <a:ext cx="5677692" cy="3210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51FC905-4B13-476B-A418-211F5D247568}"/>
              </a:ext>
            </a:extLst>
          </p:cNvPr>
          <p:cNvSpPr/>
          <p:nvPr/>
        </p:nvSpPr>
        <p:spPr bwMode="auto">
          <a:xfrm>
            <a:off x="3458039" y="3887822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31BF76E-1AB8-48E0-A8EC-DCE7F9024003}"/>
              </a:ext>
            </a:extLst>
          </p:cNvPr>
          <p:cNvSpPr/>
          <p:nvPr/>
        </p:nvSpPr>
        <p:spPr bwMode="auto">
          <a:xfrm>
            <a:off x="6833163" y="4001632"/>
            <a:ext cx="983104" cy="26283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186156D-00BC-4F4A-9584-92D77743BB22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3790921" y="3026969"/>
            <a:ext cx="2626102" cy="106659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E375FA3-95C0-4155-94E9-88CF02C04A76}"/>
              </a:ext>
            </a:extLst>
          </p:cNvPr>
          <p:cNvSpPr/>
          <p:nvPr/>
        </p:nvSpPr>
        <p:spPr bwMode="auto">
          <a:xfrm>
            <a:off x="6417023" y="282122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867FAE2D-6BA0-4AEF-8165-27B8A5C9AD96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749905" y="3026969"/>
            <a:ext cx="574810" cy="9746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893"/>
      </p:ext>
    </p:extLst>
  </p:cSld>
  <p:clrMapOvr>
    <a:masterClrMapping/>
  </p:clrMapOvr>
  <p:transition>
    <p:fad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B7A41-C106-43AE-BBAD-7DC9D926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3935DEC-889A-4327-9B28-1107B922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4" y="2315997"/>
            <a:ext cx="8287907" cy="23625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51BB8B-80DF-4016-B3EB-CEEFBAAE5D68}"/>
              </a:ext>
            </a:extLst>
          </p:cNvPr>
          <p:cNvSpPr/>
          <p:nvPr/>
        </p:nvSpPr>
        <p:spPr bwMode="auto">
          <a:xfrm>
            <a:off x="2074284" y="2451861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73372"/>
      </p:ext>
    </p:extLst>
  </p:cSld>
  <p:clrMapOvr>
    <a:masterClrMapping/>
  </p:clrMapOvr>
  <p:transition>
    <p:fad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CB691-613E-4959-A1D3-9488AC70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AE1BB4-932F-4C7F-A008-970B5CCC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86" y="1368128"/>
            <a:ext cx="5572903" cy="425826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1127DF-5F77-43F3-9C3F-73A8F6B380C2}"/>
              </a:ext>
            </a:extLst>
          </p:cNvPr>
          <p:cNvSpPr/>
          <p:nvPr/>
        </p:nvSpPr>
        <p:spPr bwMode="auto">
          <a:xfrm>
            <a:off x="7783721" y="5096449"/>
            <a:ext cx="332882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70494"/>
      </p:ext>
    </p:extLst>
  </p:cSld>
  <p:clrMapOvr>
    <a:masterClrMapping/>
  </p:clrMapOvr>
  <p:transition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50CE0-3745-4C24-B9AD-A6F9A5D8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532E6C2-255E-454B-B7C9-D53C6C39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54" y="968022"/>
            <a:ext cx="6573167" cy="505848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F114B61-92F2-4226-9128-7F3BFE9866F3}"/>
              </a:ext>
            </a:extLst>
          </p:cNvPr>
          <p:cNvSpPr/>
          <p:nvPr/>
        </p:nvSpPr>
        <p:spPr bwMode="auto">
          <a:xfrm>
            <a:off x="4229635" y="4739676"/>
            <a:ext cx="360551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027CE89-84A3-4C67-B7F7-71D2AC7FA20C}"/>
              </a:ext>
            </a:extLst>
          </p:cNvPr>
          <p:cNvCxnSpPr>
            <a:cxnSpLocks/>
            <a:stCxn id="3" idx="2"/>
            <a:endCxn id="15" idx="1"/>
          </p:cNvCxnSpPr>
          <p:nvPr/>
        </p:nvCxnSpPr>
        <p:spPr>
          <a:xfrm rot="16200000" flipH="1">
            <a:off x="6336543" y="4847007"/>
            <a:ext cx="574190" cy="1182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4DFE5C-BF83-4534-A45E-D2BD2D8A3F10}"/>
              </a:ext>
            </a:extLst>
          </p:cNvPr>
          <p:cNvSpPr/>
          <p:nvPr/>
        </p:nvSpPr>
        <p:spPr bwMode="auto">
          <a:xfrm>
            <a:off x="7214882" y="5519606"/>
            <a:ext cx="2189094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48244"/>
      </p:ext>
    </p:extLst>
  </p:cSld>
  <p:clrMapOvr>
    <a:masterClrMapping/>
  </p:clrMapOvr>
  <p:transition>
    <p:fad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2659C-EBE6-4610-A3D4-5DF29D73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8CEC8B-1307-41F3-BF47-25577AA6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45" y="0"/>
            <a:ext cx="4470185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84DB713-1A13-4970-AA61-724F1464ED00}"/>
              </a:ext>
            </a:extLst>
          </p:cNvPr>
          <p:cNvSpPr/>
          <p:nvPr/>
        </p:nvSpPr>
        <p:spPr bwMode="auto">
          <a:xfrm>
            <a:off x="5135070" y="3818573"/>
            <a:ext cx="2180130" cy="3175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95965"/>
      </p:ext>
    </p:extLst>
  </p:cSld>
  <p:clrMapOvr>
    <a:masterClrMapping/>
  </p:clrMapOvr>
  <p:transition>
    <p:fad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50FE3-293B-4F07-AC18-B8031F8E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2C04F7-C5A7-4DD4-9357-88D75C2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00" y="706048"/>
            <a:ext cx="7335274" cy="55824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89A585-FB90-4DEB-8E06-AA163E17F737}"/>
              </a:ext>
            </a:extLst>
          </p:cNvPr>
          <p:cNvSpPr/>
          <p:nvPr/>
        </p:nvSpPr>
        <p:spPr bwMode="auto">
          <a:xfrm>
            <a:off x="3664859" y="4354970"/>
            <a:ext cx="25533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2CCE772-0E2A-4471-A611-2DB02FD6D7F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908427" y="4762163"/>
            <a:ext cx="788682" cy="7224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3642EB3-BFAC-4FB0-88CD-421E10AEFA76}"/>
              </a:ext>
            </a:extLst>
          </p:cNvPr>
          <p:cNvSpPr/>
          <p:nvPr/>
        </p:nvSpPr>
        <p:spPr bwMode="auto">
          <a:xfrm>
            <a:off x="5663989" y="5330688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49569C00-1279-4928-82C6-0E1E0EAE8230}"/>
              </a:ext>
            </a:extLst>
          </p:cNvPr>
          <p:cNvCxnSpPr>
            <a:cxnSpLocks/>
            <a:stCxn id="10" idx="2"/>
            <a:endCxn id="16" idx="1"/>
          </p:cNvCxnSpPr>
          <p:nvPr/>
        </p:nvCxnSpPr>
        <p:spPr>
          <a:xfrm rot="16200000" flipH="1">
            <a:off x="7071924" y="5319656"/>
            <a:ext cx="261585" cy="10317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F7D4C4-799A-40D6-A9CC-5906C52AA91D}"/>
              </a:ext>
            </a:extLst>
          </p:cNvPr>
          <p:cNvSpPr/>
          <p:nvPr/>
        </p:nvSpPr>
        <p:spPr bwMode="auto">
          <a:xfrm>
            <a:off x="7718613" y="5779309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0884"/>
      </p:ext>
    </p:extLst>
  </p:cSld>
  <p:clrMapOvr>
    <a:masterClrMapping/>
  </p:clrMapOvr>
  <p:transition>
    <p:fad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560CC-FF63-4EF3-9353-2F83BB7C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758417B-9603-4B69-819F-D7FF3B3A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43" y="763206"/>
            <a:ext cx="6363588" cy="54681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85019F-7F52-4586-A85C-C56BE3BDA241}"/>
              </a:ext>
            </a:extLst>
          </p:cNvPr>
          <p:cNvSpPr/>
          <p:nvPr/>
        </p:nvSpPr>
        <p:spPr bwMode="auto">
          <a:xfrm>
            <a:off x="3216621" y="3046402"/>
            <a:ext cx="6008059" cy="9518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23424"/>
      </p:ext>
    </p:extLst>
  </p:cSld>
  <p:clrMapOvr>
    <a:masterClrMapping/>
  </p:clrMapOvr>
  <p:transition>
    <p:fad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77FB0-6A70-4BD6-B972-3EB3675B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A9D34B-AC66-4195-9A52-E176FCF9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17" y="315468"/>
            <a:ext cx="638264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1007"/>
      </p:ext>
    </p:extLst>
  </p:cSld>
  <p:clrMapOvr>
    <a:masterClrMapping/>
  </p:clrMapOvr>
  <p:transition>
    <p:fad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14D7B-ECA0-496A-B798-34FAC54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337987-85C6-4F2F-87B4-219BEF2F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" y="0"/>
            <a:ext cx="12344183" cy="69945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F34B43B-1CFA-418E-A408-2C968657B46D}"/>
              </a:ext>
            </a:extLst>
          </p:cNvPr>
          <p:cNvSpPr/>
          <p:nvPr/>
        </p:nvSpPr>
        <p:spPr bwMode="auto">
          <a:xfrm>
            <a:off x="53013" y="88739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2762354-CE49-4CAC-9F84-FB39DEABF555}"/>
              </a:ext>
            </a:extLst>
          </p:cNvPr>
          <p:cNvSpPr/>
          <p:nvPr/>
        </p:nvSpPr>
        <p:spPr bwMode="auto">
          <a:xfrm>
            <a:off x="465389" y="3931662"/>
            <a:ext cx="11889564" cy="3024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7B9EE4-F7BD-4198-96A4-7F3AA8C6952F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-2192898" y="2785850"/>
            <a:ext cx="5062517" cy="25405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362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78AC7FD-885A-29E1-AE26-95CA6883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6" y="0"/>
            <a:ext cx="110561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9280"/>
      </p:ext>
    </p:extLst>
  </p:cSld>
  <p:clrMapOvr>
    <a:masterClrMapping/>
  </p:clrMapOvr>
  <p:transition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91ABD-6618-4255-A0F7-A5FB09A6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FC8894-DDBB-4DEF-AD9A-92AED80A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12" y="2854235"/>
            <a:ext cx="6458851" cy="128605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6C7591-CB22-4CB8-8173-B19812E2DF43}"/>
              </a:ext>
            </a:extLst>
          </p:cNvPr>
          <p:cNvSpPr/>
          <p:nvPr/>
        </p:nvSpPr>
        <p:spPr bwMode="auto">
          <a:xfrm>
            <a:off x="3020329" y="3047093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77930"/>
      </p:ext>
    </p:extLst>
  </p:cSld>
  <p:clrMapOvr>
    <a:masterClrMapping/>
  </p:clrMapOvr>
  <p:transition>
    <p:fad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B7968-8D41-49AF-982E-AC5E4FB2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1DBE17-C7A5-429B-AA1C-615CC91C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" y="1630102"/>
            <a:ext cx="12155596" cy="3734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0D6E80-71F8-4AAA-9720-1D0BAD75777F}"/>
              </a:ext>
            </a:extLst>
          </p:cNvPr>
          <p:cNvSpPr/>
          <p:nvPr/>
        </p:nvSpPr>
        <p:spPr bwMode="auto">
          <a:xfrm>
            <a:off x="140439" y="1818928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15317"/>
      </p:ext>
    </p:extLst>
  </p:cSld>
  <p:clrMapOvr>
    <a:masterClrMapping/>
  </p:clrMapOvr>
  <p:transition>
    <p:fad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6526-4041-47EA-99A9-82BB162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F67B11E-594F-4A3A-9A3A-EDF208D1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9" y="105889"/>
            <a:ext cx="8935697" cy="678274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CEBFBB4-7568-4987-B2B2-EEE2AA18AC41}"/>
              </a:ext>
            </a:extLst>
          </p:cNvPr>
          <p:cNvSpPr/>
          <p:nvPr/>
        </p:nvSpPr>
        <p:spPr bwMode="auto">
          <a:xfrm>
            <a:off x="1732459" y="27734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7038"/>
      </p:ext>
    </p:extLst>
  </p:cSld>
  <p:clrMapOvr>
    <a:masterClrMapping/>
  </p:clrMapOvr>
  <p:transition>
    <p:fad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935915-C6B0-4B7E-8A11-B25A34D7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01F2279-2C54-4395-AABC-020D41F3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36" y="124942"/>
            <a:ext cx="9697803" cy="67446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0CDEFC-5335-4D5E-86C5-0838794313E8}"/>
              </a:ext>
            </a:extLst>
          </p:cNvPr>
          <p:cNvSpPr/>
          <p:nvPr/>
        </p:nvSpPr>
        <p:spPr bwMode="auto">
          <a:xfrm>
            <a:off x="1436622" y="295275"/>
            <a:ext cx="316637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28959"/>
      </p:ext>
    </p:extLst>
  </p:cSld>
  <p:clrMapOvr>
    <a:masterClrMapping/>
  </p:clrMapOvr>
  <p:transition>
    <p:fad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E0782C-4874-402A-9A7C-EA4DA78D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3E5F8B-3861-4C13-8834-0BAEFA26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2292182"/>
            <a:ext cx="5182323" cy="24101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0250AE2-BD75-486E-845D-A2CF95E6D0CE}"/>
              </a:ext>
            </a:extLst>
          </p:cNvPr>
          <p:cNvSpPr/>
          <p:nvPr/>
        </p:nvSpPr>
        <p:spPr bwMode="auto">
          <a:xfrm>
            <a:off x="5641069" y="2428874"/>
            <a:ext cx="577168" cy="29288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91992"/>
      </p:ext>
    </p:extLst>
  </p:cSld>
  <p:clrMapOvr>
    <a:masterClrMapping/>
  </p:clrMapOvr>
  <p:transition>
    <p:fad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AB8C0-1B9A-4208-A881-2B8A1EFC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6D15A04-8B2F-4ADF-B9E2-BE582A82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2511287"/>
            <a:ext cx="7268589" cy="197195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E198491-D3A5-4F00-ABE6-08C4C19C102F}"/>
              </a:ext>
            </a:extLst>
          </p:cNvPr>
          <p:cNvSpPr/>
          <p:nvPr/>
        </p:nvSpPr>
        <p:spPr bwMode="auto">
          <a:xfrm>
            <a:off x="9284329" y="2529217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34431"/>
      </p:ext>
    </p:extLst>
  </p:cSld>
  <p:clrMapOvr>
    <a:masterClrMapping/>
  </p:clrMapOvr>
  <p:transition>
    <p:fad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0C6E17-55CC-41FB-A375-2CFEFC92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655F16-7DED-4774-BA6F-C12FD072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9" y="1649154"/>
            <a:ext cx="309605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3510"/>
      </p:ext>
    </p:extLst>
  </p:cSld>
  <p:clrMapOvr>
    <a:masterClrMapping/>
  </p:clrMapOvr>
  <p:transition>
    <p:fad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5EBA6-291E-4579-B995-B3E0B52C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B03B6F-01C4-4DB5-B1F1-2D2FE877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41" y="1239522"/>
            <a:ext cx="8897592" cy="45154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D6A149-EB42-4A6B-B553-0ADC0253B97D}"/>
              </a:ext>
            </a:extLst>
          </p:cNvPr>
          <p:cNvSpPr/>
          <p:nvPr/>
        </p:nvSpPr>
        <p:spPr bwMode="auto">
          <a:xfrm>
            <a:off x="3143506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9C76D4D-2991-4EA7-A11D-A388F254ED7E}"/>
              </a:ext>
            </a:extLst>
          </p:cNvPr>
          <p:cNvSpPr/>
          <p:nvPr/>
        </p:nvSpPr>
        <p:spPr bwMode="auto">
          <a:xfrm>
            <a:off x="7607930" y="2538181"/>
            <a:ext cx="496165" cy="51878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02359"/>
      </p:ext>
    </p:extLst>
  </p:cSld>
  <p:clrMapOvr>
    <a:masterClrMapping/>
  </p:clrMapOvr>
  <p:transition>
    <p:fad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8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章：リアルタイムデータ分析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282478" y="4572000"/>
            <a:ext cx="1086513" cy="641339"/>
          </a:xfrm>
          <a:custGeom>
            <a:avLst/>
            <a:gdLst>
              <a:gd name="connsiteX0" fmla="*/ 0 w 1086513"/>
              <a:gd name="connsiteY0" fmla="*/ 0 h 641339"/>
              <a:gd name="connsiteX1" fmla="*/ 532391 w 1086513"/>
              <a:gd name="connsiteY1" fmla="*/ 0 h 641339"/>
              <a:gd name="connsiteX2" fmla="*/ 1086513 w 1086513"/>
              <a:gd name="connsiteY2" fmla="*/ 0 h 641339"/>
              <a:gd name="connsiteX3" fmla="*/ 1086513 w 1086513"/>
              <a:gd name="connsiteY3" fmla="*/ 641339 h 641339"/>
              <a:gd name="connsiteX4" fmla="*/ 543257 w 1086513"/>
              <a:gd name="connsiteY4" fmla="*/ 641339 h 641339"/>
              <a:gd name="connsiteX5" fmla="*/ 0 w 1086513"/>
              <a:gd name="connsiteY5" fmla="*/ 641339 h 641339"/>
              <a:gd name="connsiteX6" fmla="*/ 0 w 1086513"/>
              <a:gd name="connsiteY6" fmla="*/ 0 h 64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641339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086155" y="280189"/>
                  <a:pt x="1072930" y="341558"/>
                  <a:pt x="1086513" y="641339"/>
                </a:cubicBezTo>
                <a:cubicBezTo>
                  <a:pt x="913732" y="666587"/>
                  <a:pt x="779898" y="664596"/>
                  <a:pt x="543257" y="641339"/>
                </a:cubicBezTo>
                <a:cubicBezTo>
                  <a:pt x="306616" y="618082"/>
                  <a:pt x="129070" y="617300"/>
                  <a:pt x="0" y="641339"/>
                </a:cubicBezTo>
                <a:cubicBezTo>
                  <a:pt x="-24420" y="423736"/>
                  <a:pt x="-15632" y="22927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5400559" y="4371131"/>
            <a:ext cx="1738830" cy="728372"/>
          </a:xfrm>
          <a:custGeom>
            <a:avLst/>
            <a:gdLst>
              <a:gd name="connsiteX0" fmla="*/ 0 w 1738830"/>
              <a:gd name="connsiteY0" fmla="*/ 0 h 728372"/>
              <a:gd name="connsiteX1" fmla="*/ 562222 w 1738830"/>
              <a:gd name="connsiteY1" fmla="*/ 0 h 728372"/>
              <a:gd name="connsiteX2" fmla="*/ 1089667 w 1738830"/>
              <a:gd name="connsiteY2" fmla="*/ 0 h 728372"/>
              <a:gd name="connsiteX3" fmla="*/ 1738830 w 1738830"/>
              <a:gd name="connsiteY3" fmla="*/ 0 h 728372"/>
              <a:gd name="connsiteX4" fmla="*/ 1738830 w 1738830"/>
              <a:gd name="connsiteY4" fmla="*/ 356902 h 728372"/>
              <a:gd name="connsiteX5" fmla="*/ 1738830 w 1738830"/>
              <a:gd name="connsiteY5" fmla="*/ 728372 h 728372"/>
              <a:gd name="connsiteX6" fmla="*/ 1193997 w 1738830"/>
              <a:gd name="connsiteY6" fmla="*/ 728372 h 728372"/>
              <a:gd name="connsiteX7" fmla="*/ 649163 w 1738830"/>
              <a:gd name="connsiteY7" fmla="*/ 728372 h 728372"/>
              <a:gd name="connsiteX8" fmla="*/ 0 w 1738830"/>
              <a:gd name="connsiteY8" fmla="*/ 728372 h 728372"/>
              <a:gd name="connsiteX9" fmla="*/ 0 w 1738830"/>
              <a:gd name="connsiteY9" fmla="*/ 386037 h 728372"/>
              <a:gd name="connsiteX10" fmla="*/ 0 w 1738830"/>
              <a:gd name="connsiteY10" fmla="*/ 0 h 7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8830" h="728372" extrusionOk="0">
                <a:moveTo>
                  <a:pt x="0" y="0"/>
                </a:moveTo>
                <a:cubicBezTo>
                  <a:pt x="226852" y="-27673"/>
                  <a:pt x="430169" y="1561"/>
                  <a:pt x="562222" y="0"/>
                </a:cubicBezTo>
                <a:cubicBezTo>
                  <a:pt x="694275" y="-1561"/>
                  <a:pt x="922022" y="-25040"/>
                  <a:pt x="1089667" y="0"/>
                </a:cubicBezTo>
                <a:cubicBezTo>
                  <a:pt x="1257313" y="25040"/>
                  <a:pt x="1590184" y="222"/>
                  <a:pt x="1738830" y="0"/>
                </a:cubicBezTo>
                <a:cubicBezTo>
                  <a:pt x="1738232" y="138369"/>
                  <a:pt x="1725609" y="284581"/>
                  <a:pt x="1738830" y="356902"/>
                </a:cubicBezTo>
                <a:cubicBezTo>
                  <a:pt x="1752051" y="429223"/>
                  <a:pt x="1755132" y="573824"/>
                  <a:pt x="1738830" y="728372"/>
                </a:cubicBezTo>
                <a:cubicBezTo>
                  <a:pt x="1601394" y="736630"/>
                  <a:pt x="1375786" y="745044"/>
                  <a:pt x="1193997" y="728372"/>
                </a:cubicBezTo>
                <a:cubicBezTo>
                  <a:pt x="1012208" y="711700"/>
                  <a:pt x="910223" y="753956"/>
                  <a:pt x="649163" y="728372"/>
                </a:cubicBezTo>
                <a:cubicBezTo>
                  <a:pt x="388103" y="702788"/>
                  <a:pt x="214196" y="743322"/>
                  <a:pt x="0" y="728372"/>
                </a:cubicBezTo>
                <a:cubicBezTo>
                  <a:pt x="277" y="568960"/>
                  <a:pt x="-2304" y="548514"/>
                  <a:pt x="0" y="386037"/>
                </a:cubicBezTo>
                <a:cubicBezTo>
                  <a:pt x="2304" y="223561"/>
                  <a:pt x="9028" y="105867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 flipV="1">
            <a:off x="1368991" y="4735317"/>
            <a:ext cx="4031568" cy="157353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2BB1957F-1780-4E16-B6A9-F1AE6FC03253}"/>
              </a:ext>
            </a:extLst>
          </p:cNvPr>
          <p:cNvSpPr/>
          <p:nvPr/>
        </p:nvSpPr>
        <p:spPr bwMode="auto">
          <a:xfrm>
            <a:off x="304376" y="2168930"/>
            <a:ext cx="1086513" cy="593410"/>
          </a:xfrm>
          <a:custGeom>
            <a:avLst/>
            <a:gdLst>
              <a:gd name="connsiteX0" fmla="*/ 0 w 1086513"/>
              <a:gd name="connsiteY0" fmla="*/ 0 h 593410"/>
              <a:gd name="connsiteX1" fmla="*/ 532391 w 1086513"/>
              <a:gd name="connsiteY1" fmla="*/ 0 h 593410"/>
              <a:gd name="connsiteX2" fmla="*/ 1086513 w 1086513"/>
              <a:gd name="connsiteY2" fmla="*/ 0 h 593410"/>
              <a:gd name="connsiteX3" fmla="*/ 1086513 w 1086513"/>
              <a:gd name="connsiteY3" fmla="*/ 593410 h 593410"/>
              <a:gd name="connsiteX4" fmla="*/ 543257 w 1086513"/>
              <a:gd name="connsiteY4" fmla="*/ 593410 h 593410"/>
              <a:gd name="connsiteX5" fmla="*/ 0 w 1086513"/>
              <a:gd name="connsiteY5" fmla="*/ 593410 h 593410"/>
              <a:gd name="connsiteX6" fmla="*/ 0 w 1086513"/>
              <a:gd name="connsiteY6" fmla="*/ 0 h 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513" h="593410" extrusionOk="0">
                <a:moveTo>
                  <a:pt x="0" y="0"/>
                </a:moveTo>
                <a:cubicBezTo>
                  <a:pt x="135764" y="20087"/>
                  <a:pt x="346392" y="-6110"/>
                  <a:pt x="532391" y="0"/>
                </a:cubicBezTo>
                <a:cubicBezTo>
                  <a:pt x="718390" y="6110"/>
                  <a:pt x="934245" y="-74"/>
                  <a:pt x="1086513" y="0"/>
                </a:cubicBezTo>
                <a:cubicBezTo>
                  <a:pt x="1113714" y="183730"/>
                  <a:pt x="1069996" y="324293"/>
                  <a:pt x="1086513" y="593410"/>
                </a:cubicBezTo>
                <a:cubicBezTo>
                  <a:pt x="913732" y="618658"/>
                  <a:pt x="779898" y="616667"/>
                  <a:pt x="543257" y="593410"/>
                </a:cubicBezTo>
                <a:cubicBezTo>
                  <a:pt x="306616" y="570153"/>
                  <a:pt x="129070" y="569371"/>
                  <a:pt x="0" y="593410"/>
                </a:cubicBezTo>
                <a:cubicBezTo>
                  <a:pt x="-23949" y="330245"/>
                  <a:pt x="-17588" y="241240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EB6FD83-0336-49D7-900C-3E46B3D98495}"/>
              </a:ext>
            </a:extLst>
          </p:cNvPr>
          <p:cNvSpPr/>
          <p:nvPr/>
        </p:nvSpPr>
        <p:spPr bwMode="auto">
          <a:xfrm>
            <a:off x="2048576" y="1657861"/>
            <a:ext cx="762799" cy="680408"/>
          </a:xfrm>
          <a:custGeom>
            <a:avLst/>
            <a:gdLst>
              <a:gd name="connsiteX0" fmla="*/ 0 w 762799"/>
              <a:gd name="connsiteY0" fmla="*/ 0 h 680408"/>
              <a:gd name="connsiteX1" fmla="*/ 373772 w 762799"/>
              <a:gd name="connsiteY1" fmla="*/ 0 h 680408"/>
              <a:gd name="connsiteX2" fmla="*/ 762799 w 762799"/>
              <a:gd name="connsiteY2" fmla="*/ 0 h 680408"/>
              <a:gd name="connsiteX3" fmla="*/ 762799 w 762799"/>
              <a:gd name="connsiteY3" fmla="*/ 680408 h 680408"/>
              <a:gd name="connsiteX4" fmla="*/ 381400 w 762799"/>
              <a:gd name="connsiteY4" fmla="*/ 680408 h 680408"/>
              <a:gd name="connsiteX5" fmla="*/ 0 w 762799"/>
              <a:gd name="connsiteY5" fmla="*/ 680408 h 680408"/>
              <a:gd name="connsiteX6" fmla="*/ 0 w 762799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799" h="680408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32114" y="334228"/>
                  <a:pt x="774698" y="408293"/>
                  <a:pt x="762799" y="680408"/>
                </a:cubicBezTo>
                <a:cubicBezTo>
                  <a:pt x="684780" y="670340"/>
                  <a:pt x="567360" y="677416"/>
                  <a:pt x="381400" y="680408"/>
                </a:cubicBezTo>
                <a:cubicBezTo>
                  <a:pt x="195440" y="683400"/>
                  <a:pt x="96794" y="672015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90A4BF68-20D4-4867-A183-5C270D724B83}"/>
              </a:ext>
            </a:extLst>
          </p:cNvPr>
          <p:cNvSpPr/>
          <p:nvPr/>
        </p:nvSpPr>
        <p:spPr bwMode="auto">
          <a:xfrm>
            <a:off x="5845673" y="2373117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08BA464-C158-4F15-B313-548A8EDDD67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3" name="コネクタ: カギ線 182">
            <a:extLst>
              <a:ext uri="{FF2B5EF4-FFF2-40B4-BE49-F238E27FC236}">
                <a16:creationId xmlns:a16="http://schemas.microsoft.com/office/drawing/2014/main" id="{4D19E7F1-E4C6-42A1-BFA0-8958D7237EFF}"/>
              </a:ext>
            </a:extLst>
          </p:cNvPr>
          <p:cNvCxnSpPr>
            <a:cxnSpLocks/>
            <a:stCxn id="179" idx="3"/>
            <a:endCxn id="50" idx="1"/>
          </p:cNvCxnSpPr>
          <p:nvPr/>
        </p:nvCxnSpPr>
        <p:spPr>
          <a:xfrm flipV="1">
            <a:off x="1390889" y="1998065"/>
            <a:ext cx="657687" cy="46757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コネクタ: カギ線 183">
            <a:extLst>
              <a:ext uri="{FF2B5EF4-FFF2-40B4-BE49-F238E27FC236}">
                <a16:creationId xmlns:a16="http://schemas.microsoft.com/office/drawing/2014/main" id="{CDE9B849-1D07-4B8F-9ECC-EB0990038E6F}"/>
              </a:ext>
            </a:extLst>
          </p:cNvPr>
          <p:cNvCxnSpPr>
            <a:cxnSpLocks/>
            <a:stCxn id="50" idx="3"/>
            <a:endCxn id="181" idx="1"/>
          </p:cNvCxnSpPr>
          <p:nvPr/>
        </p:nvCxnSpPr>
        <p:spPr>
          <a:xfrm>
            <a:off x="2811375" y="1998065"/>
            <a:ext cx="3034298" cy="77437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コネクタ: カギ線 185">
            <a:extLst>
              <a:ext uri="{FF2B5EF4-FFF2-40B4-BE49-F238E27FC236}">
                <a16:creationId xmlns:a16="http://schemas.microsoft.com/office/drawing/2014/main" id="{B2B72B3E-6BC8-468B-950D-DAF539594860}"/>
              </a:ext>
            </a:extLst>
          </p:cNvPr>
          <p:cNvCxnSpPr>
            <a:cxnSpLocks/>
            <a:stCxn id="181" idx="3"/>
            <a:endCxn id="182" idx="1"/>
          </p:cNvCxnSpPr>
          <p:nvPr/>
        </p:nvCxnSpPr>
        <p:spPr>
          <a:xfrm flipV="1">
            <a:off x="6608472" y="2158030"/>
            <a:ext cx="3036705" cy="614407"/>
          </a:xfrm>
          <a:prstGeom prst="bentConnector3">
            <a:avLst>
              <a:gd name="adj1" fmla="val 34944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DC44FC98-E6F5-4075-AB04-A66F91E49D66}"/>
              </a:ext>
            </a:extLst>
          </p:cNvPr>
          <p:cNvSpPr/>
          <p:nvPr/>
        </p:nvSpPr>
        <p:spPr bwMode="auto">
          <a:xfrm>
            <a:off x="4945652" y="3471865"/>
            <a:ext cx="762799" cy="798639"/>
          </a:xfrm>
          <a:custGeom>
            <a:avLst/>
            <a:gdLst>
              <a:gd name="connsiteX0" fmla="*/ 0 w 762799"/>
              <a:gd name="connsiteY0" fmla="*/ 0 h 798639"/>
              <a:gd name="connsiteX1" fmla="*/ 373772 w 762799"/>
              <a:gd name="connsiteY1" fmla="*/ 0 h 798639"/>
              <a:gd name="connsiteX2" fmla="*/ 762799 w 762799"/>
              <a:gd name="connsiteY2" fmla="*/ 0 h 798639"/>
              <a:gd name="connsiteX3" fmla="*/ 762799 w 762799"/>
              <a:gd name="connsiteY3" fmla="*/ 415292 h 798639"/>
              <a:gd name="connsiteX4" fmla="*/ 762799 w 762799"/>
              <a:gd name="connsiteY4" fmla="*/ 798639 h 798639"/>
              <a:gd name="connsiteX5" fmla="*/ 396655 w 762799"/>
              <a:gd name="connsiteY5" fmla="*/ 798639 h 798639"/>
              <a:gd name="connsiteX6" fmla="*/ 0 w 762799"/>
              <a:gd name="connsiteY6" fmla="*/ 798639 h 798639"/>
              <a:gd name="connsiteX7" fmla="*/ 0 w 762799"/>
              <a:gd name="connsiteY7" fmla="*/ 415292 h 798639"/>
              <a:gd name="connsiteX8" fmla="*/ 0 w 762799"/>
              <a:gd name="connsiteY8" fmla="*/ 0 h 79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798639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2184" y="102919"/>
                  <a:pt x="765007" y="317118"/>
                  <a:pt x="762799" y="415292"/>
                </a:cubicBezTo>
                <a:cubicBezTo>
                  <a:pt x="760591" y="513466"/>
                  <a:pt x="755858" y="631744"/>
                  <a:pt x="762799" y="798639"/>
                </a:cubicBezTo>
                <a:cubicBezTo>
                  <a:pt x="643752" y="797364"/>
                  <a:pt x="482310" y="789483"/>
                  <a:pt x="396655" y="798639"/>
                </a:cubicBezTo>
                <a:cubicBezTo>
                  <a:pt x="311000" y="807795"/>
                  <a:pt x="174511" y="806247"/>
                  <a:pt x="0" y="798639"/>
                </a:cubicBezTo>
                <a:cubicBezTo>
                  <a:pt x="-10397" y="705391"/>
                  <a:pt x="-15306" y="604759"/>
                  <a:pt x="0" y="415292"/>
                </a:cubicBezTo>
                <a:cubicBezTo>
                  <a:pt x="15306" y="225825"/>
                  <a:pt x="-8578" y="137389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1" name="コネクタ: カギ線 190">
            <a:extLst>
              <a:ext uri="{FF2B5EF4-FFF2-40B4-BE49-F238E27FC236}">
                <a16:creationId xmlns:a16="http://schemas.microsoft.com/office/drawing/2014/main" id="{17998466-F86A-4118-8C67-D007E34EB8CE}"/>
              </a:ext>
            </a:extLst>
          </p:cNvPr>
          <p:cNvCxnSpPr>
            <a:cxnSpLocks/>
            <a:stCxn id="50" idx="3"/>
            <a:endCxn id="190" idx="1"/>
          </p:cNvCxnSpPr>
          <p:nvPr/>
        </p:nvCxnSpPr>
        <p:spPr>
          <a:xfrm>
            <a:off x="2811375" y="1998065"/>
            <a:ext cx="2134277" cy="187312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コネクタ: カギ線 191">
            <a:extLst>
              <a:ext uri="{FF2B5EF4-FFF2-40B4-BE49-F238E27FC236}">
                <a16:creationId xmlns:a16="http://schemas.microsoft.com/office/drawing/2014/main" id="{1B3181C9-B199-4FBA-AF71-01FA5A2A9D42}"/>
              </a:ext>
            </a:extLst>
          </p:cNvPr>
          <p:cNvCxnSpPr>
            <a:cxnSpLocks/>
            <a:stCxn id="176" idx="3"/>
            <a:endCxn id="200" idx="2"/>
          </p:cNvCxnSpPr>
          <p:nvPr/>
        </p:nvCxnSpPr>
        <p:spPr>
          <a:xfrm flipV="1">
            <a:off x="7139389" y="4274718"/>
            <a:ext cx="2887188" cy="460599"/>
          </a:xfrm>
          <a:prstGeom prst="bentConnector2">
            <a:avLst/>
          </a:prstGeom>
          <a:ln w="63500">
            <a:solidFill>
              <a:srgbClr val="FFFF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1F0C6785-EA92-4C94-B6B9-728CE7AE41D6}"/>
              </a:ext>
            </a:extLst>
          </p:cNvPr>
          <p:cNvSpPr/>
          <p:nvPr/>
        </p:nvSpPr>
        <p:spPr bwMode="auto">
          <a:xfrm>
            <a:off x="9645177" y="3450313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4" name="コネクタ: カギ線 203">
            <a:extLst>
              <a:ext uri="{FF2B5EF4-FFF2-40B4-BE49-F238E27FC236}">
                <a16:creationId xmlns:a16="http://schemas.microsoft.com/office/drawing/2014/main" id="{1B4212E5-6E43-488D-8AFA-763853967FBF}"/>
              </a:ext>
            </a:extLst>
          </p:cNvPr>
          <p:cNvCxnSpPr>
            <a:cxnSpLocks/>
            <a:stCxn id="190" idx="3"/>
            <a:endCxn id="182" idx="1"/>
          </p:cNvCxnSpPr>
          <p:nvPr/>
        </p:nvCxnSpPr>
        <p:spPr>
          <a:xfrm flipV="1">
            <a:off x="5708451" y="2158030"/>
            <a:ext cx="3936726" cy="1713155"/>
          </a:xfrm>
          <a:prstGeom prst="bentConnector3">
            <a:avLst>
              <a:gd name="adj1" fmla="val 61426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79532"/>
      </p:ext>
    </p:extLst>
  </p:cSld>
  <p:clrMapOvr>
    <a:masterClrMapping/>
  </p:clrMapOvr>
  <p:transition>
    <p:fad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9C574-8220-4755-9493-21BC4124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31"/>
            <a:ext cx="12436475" cy="579926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2228D-DB79-48A7-9FB3-844D8425F2CA}"/>
              </a:ext>
            </a:extLst>
          </p:cNvPr>
          <p:cNvSpPr/>
          <p:nvPr/>
        </p:nvSpPr>
        <p:spPr bwMode="auto">
          <a:xfrm>
            <a:off x="120487" y="5479040"/>
            <a:ext cx="237462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585AD815-E5DD-492E-A99E-478DECE97CB9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2018632" y="3406127"/>
            <a:ext cx="1362079" cy="27837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7DC761-35BC-4361-AFBD-B81134174135}"/>
              </a:ext>
            </a:extLst>
          </p:cNvPr>
          <p:cNvSpPr/>
          <p:nvPr/>
        </p:nvSpPr>
        <p:spPr bwMode="auto">
          <a:xfrm>
            <a:off x="4091545" y="3911221"/>
            <a:ext cx="112549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14AFB4-437A-4441-9741-C73AA1BAE215}"/>
              </a:ext>
            </a:extLst>
          </p:cNvPr>
          <p:cNvSpPr/>
          <p:nvPr/>
        </p:nvSpPr>
        <p:spPr bwMode="auto">
          <a:xfrm>
            <a:off x="6995194" y="2849262"/>
            <a:ext cx="510465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C92AFC7-40C4-4AED-9187-997B6E5C1E23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5400000" flipH="1" flipV="1">
            <a:off x="5396635" y="2312662"/>
            <a:ext cx="856219" cy="23409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004FC1-4064-4337-939B-E202571E598A}"/>
              </a:ext>
            </a:extLst>
          </p:cNvPr>
          <p:cNvSpPr/>
          <p:nvPr/>
        </p:nvSpPr>
        <p:spPr bwMode="auto">
          <a:xfrm>
            <a:off x="7682767" y="5358544"/>
            <a:ext cx="1574648" cy="85795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6B231E72-DB79-4F5A-9C58-4B7B4129827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5400000">
            <a:off x="7959906" y="3770927"/>
            <a:ext cx="2097802" cy="10774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250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97883"/>
      </p:ext>
    </p:extLst>
  </p:cSld>
  <p:clrMapOvr>
    <a:masterClrMapping/>
  </p:clrMapOvr>
  <p:transition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48144B-8929-4DC0-AB2B-76B0E2EE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75" y="1244285"/>
            <a:ext cx="5906324" cy="450595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0B6E912-BB11-417D-83D3-7123DC7AE132}"/>
              </a:ext>
            </a:extLst>
          </p:cNvPr>
          <p:cNvSpPr/>
          <p:nvPr/>
        </p:nvSpPr>
        <p:spPr bwMode="auto">
          <a:xfrm>
            <a:off x="3331519" y="498285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A72DE287-65F8-47F1-9195-AB2547DCBB8A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 rot="5400000" flipH="1" flipV="1">
            <a:off x="3557098" y="4625617"/>
            <a:ext cx="341353" cy="3731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D8C076-955F-4A6B-AF55-C8E1E2A81FAA}"/>
              </a:ext>
            </a:extLst>
          </p:cNvPr>
          <p:cNvSpPr/>
          <p:nvPr/>
        </p:nvSpPr>
        <p:spPr bwMode="auto">
          <a:xfrm>
            <a:off x="3914335" y="4435761"/>
            <a:ext cx="159263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8F9E816-D409-49AA-81C8-830A6FD8657B}"/>
              </a:ext>
            </a:extLst>
          </p:cNvPr>
          <p:cNvSpPr/>
          <p:nvPr/>
        </p:nvSpPr>
        <p:spPr bwMode="auto">
          <a:xfrm>
            <a:off x="6640775" y="3104444"/>
            <a:ext cx="749069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コネクタ: 曲線 17">
            <a:extLst>
              <a:ext uri="{FF2B5EF4-FFF2-40B4-BE49-F238E27FC236}">
                <a16:creationId xmlns:a16="http://schemas.microsoft.com/office/drawing/2014/main" id="{4C40535A-6DB1-4BB7-A063-043D03F8F1B9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rot="5400000" flipH="1" flipV="1">
            <a:off x="5112924" y="2907911"/>
            <a:ext cx="1125577" cy="193012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50864"/>
      </p:ext>
    </p:extLst>
  </p:cSld>
  <p:clrMapOvr>
    <a:masterClrMapping/>
  </p:clrMapOvr>
  <p:transition>
    <p:fad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B50A70-EC18-4924-9534-F827C3C7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364" y="1591996"/>
            <a:ext cx="6963747" cy="38105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E4CC36-CB48-48D4-831B-DA434554C8C5}"/>
              </a:ext>
            </a:extLst>
          </p:cNvPr>
          <p:cNvSpPr/>
          <p:nvPr/>
        </p:nvSpPr>
        <p:spPr bwMode="auto">
          <a:xfrm>
            <a:off x="2736364" y="2205745"/>
            <a:ext cx="986550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D290B1-23CE-4BF1-AAB2-C03E37B2E466}"/>
              </a:ext>
            </a:extLst>
          </p:cNvPr>
          <p:cNvSpPr/>
          <p:nvPr/>
        </p:nvSpPr>
        <p:spPr bwMode="auto">
          <a:xfrm>
            <a:off x="2820339" y="3230973"/>
            <a:ext cx="2134215" cy="20874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206DB2B-A91D-4CB8-A655-75D7CAC14F9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722914" y="2411485"/>
            <a:ext cx="164533" cy="81948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84019"/>
      </p:ext>
    </p:extLst>
  </p:cSld>
  <p:clrMapOvr>
    <a:masterClrMapping/>
  </p:clrMapOvr>
  <p:transition>
    <p:fad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48770BA0-0F30-462B-916C-3DEF667F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4" y="0"/>
            <a:ext cx="515458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1048"/>
      </p:ext>
    </p:extLst>
  </p:cSld>
  <p:clrMapOvr>
    <a:masterClrMapping/>
  </p:clrMapOvr>
  <p:transition>
    <p:fad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F0FE39-D279-423E-BB9E-9D61FC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43" y="1229996"/>
            <a:ext cx="654458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6383"/>
      </p:ext>
    </p:extLst>
  </p:cSld>
  <p:clrMapOvr>
    <a:masterClrMapping/>
  </p:clrMapOvr>
  <p:transition>
    <p:fad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768C2-4AAF-4198-8010-4791BDE3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8" y="358189"/>
            <a:ext cx="707806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9676"/>
      </p:ext>
    </p:extLst>
  </p:cSld>
  <p:clrMapOvr>
    <a:masterClrMapping/>
  </p:clrMapOvr>
  <p:transition>
    <p:fad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283D6E-4F08-4EE0-8462-41E740AA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867995"/>
            <a:ext cx="7240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5324"/>
      </p:ext>
    </p:extLst>
  </p:cSld>
  <p:clrMapOvr>
    <a:masterClrMapping/>
  </p:clrMapOvr>
  <p:transition>
    <p:fad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A67B7-4528-41C1-8818-58D6D517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12" y="2170977"/>
            <a:ext cx="707806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1256"/>
      </p:ext>
    </p:extLst>
  </p:cSld>
  <p:clrMapOvr>
    <a:masterClrMapping/>
  </p:clrMapOvr>
  <p:transition>
    <p:fad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7783D1-C714-4760-A7BD-A2E3A34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22" y="1120443"/>
            <a:ext cx="72114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78988"/>
      </p:ext>
    </p:extLst>
  </p:cSld>
  <p:clrMapOvr>
    <a:masterClrMapping/>
  </p:clrMapOvr>
  <p:transition>
    <p:fad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FA24B-A7BB-4703-9E11-6381DE50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85" y="1201417"/>
            <a:ext cx="683990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89424"/>
      </p:ext>
    </p:extLst>
  </p:cSld>
  <p:clrMapOvr>
    <a:masterClrMapping/>
  </p:clrMapOvr>
  <p:transition>
    <p:fad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984E5E-173F-4D29-90D2-38F13E1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32" y="1796812"/>
            <a:ext cx="7240010" cy="34009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59F6FC5-7653-4C91-90BB-AE407E41E66F}"/>
              </a:ext>
            </a:extLst>
          </p:cNvPr>
          <p:cNvSpPr/>
          <p:nvPr/>
        </p:nvSpPr>
        <p:spPr bwMode="auto">
          <a:xfrm>
            <a:off x="2658123" y="4387430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23DD578-8D8C-41D8-BA87-2CC6F761CBE0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5400000" flipH="1" flipV="1">
            <a:off x="3528211" y="2295638"/>
            <a:ext cx="1431398" cy="2752187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AC00293-E414-48A5-A46B-B7F0A7F7CED4}"/>
              </a:ext>
            </a:extLst>
          </p:cNvPr>
          <p:cNvSpPr/>
          <p:nvPr/>
        </p:nvSpPr>
        <p:spPr bwMode="auto">
          <a:xfrm>
            <a:off x="5620004" y="2815509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68A60DC5-B125-4A7F-9741-1F3040583C5F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003851" y="2956032"/>
            <a:ext cx="360815" cy="20648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2C0E278-36CD-45D6-B026-FF1A26FD49A0}"/>
              </a:ext>
            </a:extLst>
          </p:cNvPr>
          <p:cNvSpPr/>
          <p:nvPr/>
        </p:nvSpPr>
        <p:spPr bwMode="auto">
          <a:xfrm>
            <a:off x="5676400" y="3162521"/>
            <a:ext cx="1376531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904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D0068-E805-3D8E-817C-67D92BCB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7"/>
            <a:ext cx="12436475" cy="453605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71817" y="33884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1292734" y="1450297"/>
            <a:ext cx="926964" cy="29494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3230921" y="2306944"/>
            <a:ext cx="348952" cy="3091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579873" y="2461520"/>
            <a:ext cx="339725" cy="2639809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3291160" y="5101329"/>
            <a:ext cx="1256875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94317"/>
      </p:ext>
    </p:extLst>
  </p:cSld>
  <p:clrMapOvr>
    <a:masterClrMapping/>
  </p:clrMapOvr>
  <p:transition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A41BDE-D814-44FF-88AE-24D3054B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81"/>
            <a:ext cx="12436475" cy="44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7398"/>
      </p:ext>
    </p:extLst>
  </p:cSld>
  <p:clrMapOvr>
    <a:masterClrMapping/>
  </p:clrMapOvr>
  <p:transition>
    <p:fad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CC961B-3DD2-4470-AA39-536C3138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93" y="844180"/>
            <a:ext cx="1012648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45988"/>
      </p:ext>
    </p:extLst>
  </p:cSld>
  <p:clrMapOvr>
    <a:masterClrMapping/>
  </p:clrMapOvr>
  <p:transition>
    <p:fad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CD3F2A-FBF6-4C65-9DD2-67A5C35B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67" y="839416"/>
            <a:ext cx="1014554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271"/>
      </p:ext>
    </p:extLst>
  </p:cSld>
  <p:clrMapOvr>
    <a:masterClrMapping/>
  </p:clrMapOvr>
  <p:transition>
    <p:fad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63178C-55B3-4D9A-9152-F57F83D2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982576"/>
            <a:ext cx="6677957" cy="302937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2F689B-638F-4092-952E-7AAF917FF750}"/>
              </a:ext>
            </a:extLst>
          </p:cNvPr>
          <p:cNvSpPr/>
          <p:nvPr/>
        </p:nvSpPr>
        <p:spPr bwMode="auto">
          <a:xfrm>
            <a:off x="6563815" y="2445216"/>
            <a:ext cx="169413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66522"/>
      </p:ext>
    </p:extLst>
  </p:cSld>
  <p:clrMapOvr>
    <a:masterClrMapping/>
  </p:clrMapOvr>
  <p:transition>
    <p:fad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1D0CEB-CB11-46F6-8CEB-F7062AF5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0" y="896574"/>
            <a:ext cx="10136015" cy="52013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66F3F7B-FB49-41AC-BAFC-EAB8933C8A4A}"/>
              </a:ext>
            </a:extLst>
          </p:cNvPr>
          <p:cNvSpPr/>
          <p:nvPr/>
        </p:nvSpPr>
        <p:spPr bwMode="auto">
          <a:xfrm>
            <a:off x="7783015" y="922634"/>
            <a:ext cx="151692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2E312A-0F1E-4C09-8273-9E68FC0F29F3}"/>
              </a:ext>
            </a:extLst>
          </p:cNvPr>
          <p:cNvSpPr/>
          <p:nvPr/>
        </p:nvSpPr>
        <p:spPr bwMode="auto">
          <a:xfrm>
            <a:off x="7783014" y="1347935"/>
            <a:ext cx="121921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88348567-A3A7-46D0-ABCF-28EB9B059E6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9002233" y="1063157"/>
            <a:ext cx="297711" cy="425301"/>
          </a:xfrm>
          <a:prstGeom prst="curvedConnector3">
            <a:avLst>
              <a:gd name="adj1" fmla="val -7678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1288"/>
      </p:ext>
    </p:extLst>
  </p:cSld>
  <p:clrMapOvr>
    <a:masterClrMapping/>
  </p:clrMapOvr>
  <p:transition>
    <p:fad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ED1DCB0C-5969-429B-A68F-7CD622AD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52"/>
            <a:ext cx="12436475" cy="575542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68035E-6891-447A-B965-985AADD7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-137019"/>
            <a:ext cx="3182679" cy="14658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AA82A09-4550-418D-B8D1-B0AA674F24C2}"/>
              </a:ext>
            </a:extLst>
          </p:cNvPr>
          <p:cNvSpPr/>
          <p:nvPr/>
        </p:nvSpPr>
        <p:spPr bwMode="auto">
          <a:xfrm>
            <a:off x="56704" y="3678592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7BA22077-08BD-4957-8852-483C6CBD4687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-189902" y="4546372"/>
            <a:ext cx="1311448" cy="39884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FE7E782-CEB8-4F15-B6EB-A33FB85A514C}"/>
              </a:ext>
            </a:extLst>
          </p:cNvPr>
          <p:cNvSpPr/>
          <p:nvPr/>
        </p:nvSpPr>
        <p:spPr bwMode="auto">
          <a:xfrm>
            <a:off x="665246" y="5260997"/>
            <a:ext cx="1574679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B0344B8E-DFC9-4D58-B260-F11782793C7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9925" y="3637785"/>
            <a:ext cx="1033530" cy="17637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A1FEDE6-6727-4E6F-B228-AB256BD39E73}"/>
              </a:ext>
            </a:extLst>
          </p:cNvPr>
          <p:cNvSpPr/>
          <p:nvPr/>
        </p:nvSpPr>
        <p:spPr bwMode="auto">
          <a:xfrm>
            <a:off x="3273455" y="3483291"/>
            <a:ext cx="8833485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2219"/>
      </p:ext>
    </p:extLst>
  </p:cSld>
  <p:clrMapOvr>
    <a:masterClrMapping/>
  </p:clrMapOvr>
  <p:transition>
    <p:fad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D56CBF-FE77-42ED-8877-D67A130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14" y="0"/>
            <a:ext cx="970684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55D85F-5072-4FCE-8D66-14F07FF5B9D8}"/>
              </a:ext>
            </a:extLst>
          </p:cNvPr>
          <p:cNvSpPr/>
          <p:nvPr/>
        </p:nvSpPr>
        <p:spPr bwMode="auto">
          <a:xfrm>
            <a:off x="1531085" y="892862"/>
            <a:ext cx="3402421" cy="5596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90954FB-209D-46E7-A91B-1868F79C1A9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5400000">
            <a:off x="722605" y="2260963"/>
            <a:ext cx="3318173" cy="1701211"/>
          </a:xfrm>
          <a:prstGeom prst="curvedConnector4">
            <a:avLst>
              <a:gd name="adj1" fmla="val 47883"/>
              <a:gd name="adj2" fmla="val 11343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9A8DD0C-8FD9-452E-903C-C1E2A04BE87B}"/>
              </a:ext>
            </a:extLst>
          </p:cNvPr>
          <p:cNvSpPr/>
          <p:nvPr/>
        </p:nvSpPr>
        <p:spPr bwMode="auto">
          <a:xfrm>
            <a:off x="1531085" y="4630132"/>
            <a:ext cx="165159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00EA071-3314-4BFC-B7BF-C3BF7A2548BC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3182679" y="3588166"/>
            <a:ext cx="1899685" cy="118248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34459E-69D1-4AA6-9E90-B049EC667DA9}"/>
              </a:ext>
            </a:extLst>
          </p:cNvPr>
          <p:cNvSpPr/>
          <p:nvPr/>
        </p:nvSpPr>
        <p:spPr bwMode="auto">
          <a:xfrm>
            <a:off x="5082364" y="3433672"/>
            <a:ext cx="538716" cy="308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F29AC22-4F21-4EC4-9AEA-B4929C5A44FA}"/>
              </a:ext>
            </a:extLst>
          </p:cNvPr>
          <p:cNvSpPr/>
          <p:nvPr/>
        </p:nvSpPr>
        <p:spPr bwMode="auto">
          <a:xfrm>
            <a:off x="8477695" y="3160749"/>
            <a:ext cx="2360426" cy="383377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4" name="コネクタ: 曲線 33">
            <a:extLst>
              <a:ext uri="{FF2B5EF4-FFF2-40B4-BE49-F238E27FC236}">
                <a16:creationId xmlns:a16="http://schemas.microsoft.com/office/drawing/2014/main" id="{B589A131-049D-4D3A-A3A8-714C383289D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5621080" y="3588166"/>
            <a:ext cx="2856615" cy="148947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56339"/>
      </p:ext>
    </p:extLst>
  </p:cSld>
  <p:clrMapOvr>
    <a:masterClrMapping/>
  </p:clrMapOvr>
  <p:transition>
    <p:fad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88C027-9E24-4FFF-AD68-56405CD1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12" y="1210943"/>
            <a:ext cx="6096851" cy="457263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A0F3FC1-7F7F-402C-95A4-0FF62D531890}"/>
              </a:ext>
            </a:extLst>
          </p:cNvPr>
          <p:cNvSpPr/>
          <p:nvPr/>
        </p:nvSpPr>
        <p:spPr bwMode="auto">
          <a:xfrm>
            <a:off x="3211017" y="3232025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0105C14F-EBFC-454A-928A-0E3DC729F093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4364639" y="1409591"/>
            <a:ext cx="878506" cy="276636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98CE69-0186-4B93-B98D-CADE5E5FB58F}"/>
              </a:ext>
            </a:extLst>
          </p:cNvPr>
          <p:cNvSpPr/>
          <p:nvPr/>
        </p:nvSpPr>
        <p:spPr bwMode="auto">
          <a:xfrm>
            <a:off x="6187074" y="2212996"/>
            <a:ext cx="383847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8D971EB6-5DA5-4D31-9954-50DB7E30C39E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6570921" y="2353519"/>
            <a:ext cx="293476" cy="251021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58B0412-8424-4390-ADD3-28E20C6405A6}"/>
              </a:ext>
            </a:extLst>
          </p:cNvPr>
          <p:cNvSpPr/>
          <p:nvPr/>
        </p:nvSpPr>
        <p:spPr bwMode="auto">
          <a:xfrm>
            <a:off x="6293090" y="4863729"/>
            <a:ext cx="1142614" cy="281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558028"/>
      </p:ext>
    </p:extLst>
  </p:cSld>
  <p:clrMapOvr>
    <a:masterClrMapping/>
  </p:clrMapOvr>
  <p:transition>
    <p:fad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17CA3-9C5C-40B9-8647-295D5A4E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56" y="0"/>
            <a:ext cx="8583163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78D3B4-9980-4778-813F-2CB2C10B1927}"/>
              </a:ext>
            </a:extLst>
          </p:cNvPr>
          <p:cNvSpPr/>
          <p:nvPr/>
        </p:nvSpPr>
        <p:spPr bwMode="auto">
          <a:xfrm>
            <a:off x="6345572" y="318704"/>
            <a:ext cx="2458186" cy="28380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2630"/>
      </p:ext>
    </p:extLst>
  </p:cSld>
  <p:clrMapOvr>
    <a:masterClrMapping/>
  </p:clrMapOvr>
  <p:transition>
    <p:fad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88FBBCB-0D12-40E5-B66B-1B52CAC7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8" y="953732"/>
            <a:ext cx="9631119" cy="508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E2035-A1D5-4525-89E0-7C02E404128F}"/>
              </a:ext>
            </a:extLst>
          </p:cNvPr>
          <p:cNvSpPr/>
          <p:nvPr/>
        </p:nvSpPr>
        <p:spPr bwMode="auto">
          <a:xfrm>
            <a:off x="1419154" y="2827988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0849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EBEDDC-257A-D767-F932-78FC8161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10"/>
            <a:ext cx="12436475" cy="63607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39B33-0B92-4EE3-9D2E-B4CE96584734}"/>
              </a:ext>
            </a:extLst>
          </p:cNvPr>
          <p:cNvSpPr/>
          <p:nvPr/>
        </p:nvSpPr>
        <p:spPr bwMode="auto">
          <a:xfrm>
            <a:off x="161813" y="1227959"/>
            <a:ext cx="5389388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0F6EC0-9B09-4D22-8547-57779D1813DA}"/>
              </a:ext>
            </a:extLst>
          </p:cNvPr>
          <p:cNvSpPr/>
          <p:nvPr/>
        </p:nvSpPr>
        <p:spPr bwMode="auto">
          <a:xfrm>
            <a:off x="154613" y="3702311"/>
            <a:ext cx="133656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30CFA9-0A56-4129-8DDF-3C8B68727F3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37039" y="1782842"/>
            <a:ext cx="1805327" cy="20336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881775B-B5A4-47FC-8352-C7A56F1B7E15}"/>
              </a:ext>
            </a:extLst>
          </p:cNvPr>
          <p:cNvSpPr/>
          <p:nvPr/>
        </p:nvSpPr>
        <p:spPr bwMode="auto">
          <a:xfrm>
            <a:off x="3540458" y="2140833"/>
            <a:ext cx="139772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09C71D8-4A3D-42D4-8858-7A5F8303B82F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1491180" y="2307385"/>
            <a:ext cx="2049278" cy="156147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7E521AE1-FDA4-4864-AC39-BBCE6C349C1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4938184" y="2307385"/>
            <a:ext cx="4698004" cy="410392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EC6691D-BE8D-4454-ACDF-74313BBBFF46}"/>
              </a:ext>
            </a:extLst>
          </p:cNvPr>
          <p:cNvSpPr/>
          <p:nvPr/>
        </p:nvSpPr>
        <p:spPr bwMode="auto">
          <a:xfrm>
            <a:off x="9636188" y="6244754"/>
            <a:ext cx="32146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40764"/>
      </p:ext>
    </p:extLst>
  </p:cSld>
  <p:clrMapOvr>
    <a:masterClrMapping/>
  </p:clrMapOvr>
  <p:transition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D05683-9589-4513-B33F-FC4AC11D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09" y="1025180"/>
            <a:ext cx="10259857" cy="494416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A5967-80ED-4D7E-B022-53DC9E45D6C4}"/>
              </a:ext>
            </a:extLst>
          </p:cNvPr>
          <p:cNvSpPr/>
          <p:nvPr/>
        </p:nvSpPr>
        <p:spPr bwMode="auto">
          <a:xfrm>
            <a:off x="1830280" y="4295281"/>
            <a:ext cx="1402018" cy="3617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93135"/>
      </p:ext>
    </p:extLst>
  </p:cSld>
  <p:clrMapOvr>
    <a:masterClrMapping/>
  </p:clrMapOvr>
  <p:transition>
    <p:fad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012F09-A71C-4494-AB3F-71E93896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6" y="0"/>
            <a:ext cx="977070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44563"/>
      </p:ext>
    </p:extLst>
  </p:cSld>
  <p:clrMapOvr>
    <a:masterClrMapping/>
  </p:clrMapOvr>
  <p:transition>
    <p:fad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CB2A75-71EB-4136-978E-29E4FF02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75" y="0"/>
            <a:ext cx="66347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7612"/>
      </p:ext>
    </p:extLst>
  </p:cSld>
  <p:clrMapOvr>
    <a:masterClrMapping/>
  </p:clrMapOvr>
  <p:transition>
    <p:fad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310D4F-8840-41DD-BEDB-04A5EF1C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0" y="0"/>
            <a:ext cx="101502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95963"/>
      </p:ext>
    </p:extLst>
  </p:cSld>
  <p:clrMapOvr>
    <a:masterClrMapping/>
  </p:clrMapOvr>
  <p:transition>
    <p:fad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EBC74-1ED8-4ACA-9735-4B365E1F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9" y="0"/>
            <a:ext cx="1094713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914"/>
      </p:ext>
    </p:extLst>
  </p:cSld>
  <p:clrMapOvr>
    <a:masterClrMapping/>
  </p:clrMapOvr>
  <p:transition>
    <p:fad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F591-1D2F-4318-8BB6-8B68BF3D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" y="0"/>
            <a:ext cx="12361096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06C954D-707C-45D1-B0C5-052EEBEA4188}"/>
              </a:ext>
            </a:extLst>
          </p:cNvPr>
          <p:cNvSpPr/>
          <p:nvPr/>
        </p:nvSpPr>
        <p:spPr bwMode="auto">
          <a:xfrm>
            <a:off x="645043" y="1604872"/>
            <a:ext cx="893134" cy="72011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2E2730B-AD9F-4C59-8F3D-E39A0489BB41}"/>
              </a:ext>
            </a:extLst>
          </p:cNvPr>
          <p:cNvSpPr/>
          <p:nvPr/>
        </p:nvSpPr>
        <p:spPr bwMode="auto">
          <a:xfrm>
            <a:off x="4933507" y="1331948"/>
            <a:ext cx="7350642" cy="55721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3499A2B-E8D7-4F63-BFF3-7A961AD6387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538177" y="1964929"/>
            <a:ext cx="3395330" cy="21530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1326"/>
      </p:ext>
    </p:extLst>
  </p:cSld>
  <p:clrMapOvr>
    <a:masterClrMapping/>
  </p:clrMapOvr>
  <p:transition>
    <p:fad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D42783-8FDA-4B22-864D-B0D4779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120443"/>
            <a:ext cx="820217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406"/>
      </p:ext>
    </p:extLst>
  </p:cSld>
  <p:clrMapOvr>
    <a:masterClrMapping/>
  </p:clrMapOvr>
  <p:transition>
    <p:fad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85C8C1-4870-4438-8A7A-3C5806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41" y="-56707"/>
            <a:ext cx="10062790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ADF8A0-141C-4B58-986D-1B4FC70A848A}"/>
              </a:ext>
            </a:extLst>
          </p:cNvPr>
          <p:cNvSpPr/>
          <p:nvPr/>
        </p:nvSpPr>
        <p:spPr bwMode="auto">
          <a:xfrm>
            <a:off x="1426425" y="1021834"/>
            <a:ext cx="4791811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674F6500-A25D-4977-9625-A33047871C8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747769" y="2881167"/>
            <a:ext cx="4156427" cy="19926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55A7A3-AA5B-48EF-9EF9-BADFFC57224A}"/>
              </a:ext>
            </a:extLst>
          </p:cNvPr>
          <p:cNvSpPr/>
          <p:nvPr/>
        </p:nvSpPr>
        <p:spPr bwMode="auto">
          <a:xfrm>
            <a:off x="1426426" y="5955730"/>
            <a:ext cx="80641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92D05C8-2FA1-43D4-894E-5B0083E631F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32838" y="4172218"/>
            <a:ext cx="2909434" cy="197054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31AEEDB-1233-46A3-A694-2DF1C59A862F}"/>
              </a:ext>
            </a:extLst>
          </p:cNvPr>
          <p:cNvSpPr/>
          <p:nvPr/>
        </p:nvSpPr>
        <p:spPr bwMode="auto">
          <a:xfrm>
            <a:off x="5142272" y="3736993"/>
            <a:ext cx="6177858" cy="8704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5985"/>
      </p:ext>
    </p:extLst>
  </p:cSld>
  <p:clrMapOvr>
    <a:masterClrMapping/>
  </p:clrMapOvr>
  <p:transition>
    <p:fad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E12C8CE-520D-4A4B-8B18-3DE0ED7F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342"/>
            <a:ext cx="12436475" cy="49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8895"/>
      </p:ext>
    </p:extLst>
  </p:cSld>
  <p:clrMapOvr>
    <a:masterClrMapping/>
  </p:clrMapOvr>
  <p:transition>
    <p:fad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AC2820-9EAE-4F82-A365-28F66542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17" y="0"/>
            <a:ext cx="10241441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E7AFAD-7E2D-456C-9CF7-EF3B6466CE2F}"/>
              </a:ext>
            </a:extLst>
          </p:cNvPr>
          <p:cNvSpPr/>
          <p:nvPr/>
        </p:nvSpPr>
        <p:spPr bwMode="auto">
          <a:xfrm>
            <a:off x="1097517" y="301318"/>
            <a:ext cx="681664" cy="2799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F3112F8-BE84-4282-A32C-F1948EC658C0}"/>
              </a:ext>
            </a:extLst>
          </p:cNvPr>
          <p:cNvSpPr/>
          <p:nvPr/>
        </p:nvSpPr>
        <p:spPr bwMode="auto">
          <a:xfrm>
            <a:off x="1097516" y="5326973"/>
            <a:ext cx="6827283" cy="166755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3210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9923036-2E89-B08B-E45E-A86422B1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3" y="0"/>
            <a:ext cx="11499868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0E80C9-BE49-4245-A703-36860CCAF4E1}"/>
              </a:ext>
            </a:extLst>
          </p:cNvPr>
          <p:cNvSpPr/>
          <p:nvPr/>
        </p:nvSpPr>
        <p:spPr bwMode="auto">
          <a:xfrm>
            <a:off x="6709718" y="1246133"/>
            <a:ext cx="3081811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0CAF1752-F524-44C8-A190-36547AFF884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553928" y="1451872"/>
            <a:ext cx="5155791" cy="112300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3399561-7EDF-4EDA-B808-3778B8662020}"/>
              </a:ext>
            </a:extLst>
          </p:cNvPr>
          <p:cNvSpPr/>
          <p:nvPr/>
        </p:nvSpPr>
        <p:spPr bwMode="auto">
          <a:xfrm>
            <a:off x="1379451" y="2574874"/>
            <a:ext cx="348952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5041"/>
      </p:ext>
    </p:extLst>
  </p:cSld>
  <p:clrMapOvr>
    <a:masterClrMapping/>
  </p:clrMapOvr>
  <p:transition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6D1DB-453A-46E7-90F1-22130D5C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6" y="0"/>
            <a:ext cx="865186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DB22398-6DC6-48E9-BFD3-8E604C598F8D}"/>
              </a:ext>
            </a:extLst>
          </p:cNvPr>
          <p:cNvSpPr/>
          <p:nvPr/>
        </p:nvSpPr>
        <p:spPr bwMode="auto">
          <a:xfrm>
            <a:off x="2057285" y="1021834"/>
            <a:ext cx="4314018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39A66500-3C44-486D-A0EC-CCC3016C5341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1409565" y="3344494"/>
            <a:ext cx="4349920" cy="12595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CD593B-D645-48DD-8FCA-3AD45DE0227D}"/>
              </a:ext>
            </a:extLst>
          </p:cNvPr>
          <p:cNvSpPr/>
          <p:nvPr/>
        </p:nvSpPr>
        <p:spPr bwMode="auto">
          <a:xfrm>
            <a:off x="1931926" y="6149223"/>
            <a:ext cx="204565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0783FEA9-2A5F-4A5D-945F-F141C458B802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3977585" y="4118397"/>
            <a:ext cx="1838082" cy="2217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AA0FEDB-BE0B-4F2D-82DE-2EAEE6A1B4B7}"/>
              </a:ext>
            </a:extLst>
          </p:cNvPr>
          <p:cNvSpPr/>
          <p:nvPr/>
        </p:nvSpPr>
        <p:spPr bwMode="auto">
          <a:xfrm>
            <a:off x="5815667" y="3931360"/>
            <a:ext cx="1801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84722"/>
      </p:ext>
    </p:extLst>
  </p:cSld>
  <p:clrMapOvr>
    <a:masterClrMapping/>
  </p:clrMapOvr>
  <p:transition>
    <p:fad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D02F3D-27F4-40F5-B071-64905647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0"/>
            <a:ext cx="435435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8F7BBA-1079-4A68-91FB-A7E87B0C6427}"/>
              </a:ext>
            </a:extLst>
          </p:cNvPr>
          <p:cNvSpPr/>
          <p:nvPr/>
        </p:nvSpPr>
        <p:spPr bwMode="auto">
          <a:xfrm>
            <a:off x="4172578" y="2720223"/>
            <a:ext cx="1129467" cy="6055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966116"/>
      </p:ext>
    </p:extLst>
  </p:cSld>
  <p:clrMapOvr>
    <a:masterClrMapping/>
  </p:clrMapOvr>
  <p:transition>
    <p:fad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9BFE40-3370-4959-9459-5BA1D61F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41" y="0"/>
            <a:ext cx="895299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BC7CBA7-F590-46EA-8D78-D122F7D53C58}"/>
              </a:ext>
            </a:extLst>
          </p:cNvPr>
          <p:cNvSpPr/>
          <p:nvPr/>
        </p:nvSpPr>
        <p:spPr bwMode="auto">
          <a:xfrm>
            <a:off x="6392211" y="5404430"/>
            <a:ext cx="112946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0439"/>
      </p:ext>
    </p:extLst>
  </p:cSld>
  <p:clrMapOvr>
    <a:masterClrMapping/>
  </p:clrMapOvr>
  <p:transition>
    <p:fad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3EAE18-5F02-4A49-B1B1-84F7DBB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3" y="220205"/>
            <a:ext cx="10850489" cy="65541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1E083A-17A9-406F-A4F4-6429E11ACA5B}"/>
              </a:ext>
            </a:extLst>
          </p:cNvPr>
          <p:cNvSpPr/>
          <p:nvPr/>
        </p:nvSpPr>
        <p:spPr bwMode="auto">
          <a:xfrm>
            <a:off x="920559" y="5736268"/>
            <a:ext cx="1992247" cy="42118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C4D3D9-1AD1-4EF9-B76C-7E50C22850C7}"/>
              </a:ext>
            </a:extLst>
          </p:cNvPr>
          <p:cNvSpPr/>
          <p:nvPr/>
        </p:nvSpPr>
        <p:spPr bwMode="auto">
          <a:xfrm>
            <a:off x="10965426" y="6157451"/>
            <a:ext cx="494071" cy="49407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C7AB2896-D9CF-4004-B078-E9E955FF60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12806" y="5946860"/>
            <a:ext cx="8052620" cy="45762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03313"/>
      </p:ext>
    </p:extLst>
  </p:cSld>
  <p:clrMapOvr>
    <a:masterClrMapping/>
  </p:clrMapOvr>
  <p:transition>
    <p:fad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37E074E-0A40-423E-B559-11315F2D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86" y="0"/>
            <a:ext cx="7600502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5A1AB9-2207-4D97-869B-D0E94F953F9B}"/>
              </a:ext>
            </a:extLst>
          </p:cNvPr>
          <p:cNvSpPr/>
          <p:nvPr/>
        </p:nvSpPr>
        <p:spPr bwMode="auto">
          <a:xfrm>
            <a:off x="2475983" y="3899234"/>
            <a:ext cx="1766080" cy="27803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107B0A-5E89-4A59-952E-1A0B87823323}"/>
              </a:ext>
            </a:extLst>
          </p:cNvPr>
          <p:cNvSpPr/>
          <p:nvPr/>
        </p:nvSpPr>
        <p:spPr bwMode="auto">
          <a:xfrm>
            <a:off x="5177849" y="5373712"/>
            <a:ext cx="1315548" cy="128029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2BA2D0E-AA8A-4DD9-92BA-609716D5EF8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242063" y="4038251"/>
            <a:ext cx="935786" cy="197561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34526"/>
      </p:ext>
    </p:extLst>
  </p:cSld>
  <p:clrMapOvr>
    <a:masterClrMapping/>
  </p:clrMapOvr>
  <p:transition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082B560D-7883-47B1-95BB-29142D68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89" y="1177601"/>
            <a:ext cx="9116697" cy="46393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53BA6B-6269-44F3-881D-12AFCE524A9E}"/>
              </a:ext>
            </a:extLst>
          </p:cNvPr>
          <p:cNvSpPr/>
          <p:nvPr/>
        </p:nvSpPr>
        <p:spPr bwMode="auto">
          <a:xfrm>
            <a:off x="1836063" y="2202851"/>
            <a:ext cx="4940824" cy="7774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156A594A-FB7F-431C-AE76-DA83763EF722}"/>
              </a:ext>
            </a:extLst>
          </p:cNvPr>
          <p:cNvCxnSpPr>
            <a:cxnSpLocks/>
            <a:stCxn id="5" idx="1"/>
            <a:endCxn id="9" idx="1"/>
          </p:cNvCxnSpPr>
          <p:nvPr/>
        </p:nvCxnSpPr>
        <p:spPr>
          <a:xfrm rot="10800000" flipH="1" flipV="1">
            <a:off x="1836063" y="2591586"/>
            <a:ext cx="44248" cy="1591408"/>
          </a:xfrm>
          <a:prstGeom prst="curvedConnector3">
            <a:avLst>
              <a:gd name="adj1" fmla="val -51663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A899AC4-31C7-4A5A-90C6-363526475C3E}"/>
              </a:ext>
            </a:extLst>
          </p:cNvPr>
          <p:cNvSpPr/>
          <p:nvPr/>
        </p:nvSpPr>
        <p:spPr bwMode="auto">
          <a:xfrm>
            <a:off x="1880311" y="399595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4F00E0E-75E4-4369-8C29-2A49D2532D53}"/>
              </a:ext>
            </a:extLst>
          </p:cNvPr>
          <p:cNvSpPr/>
          <p:nvPr/>
        </p:nvSpPr>
        <p:spPr bwMode="auto">
          <a:xfrm>
            <a:off x="5772042" y="3114065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114FD9A-7E71-4975-9D7C-176E2CAF0DF8}"/>
              </a:ext>
            </a:extLst>
          </p:cNvPr>
          <p:cNvSpPr/>
          <p:nvPr/>
        </p:nvSpPr>
        <p:spPr bwMode="auto">
          <a:xfrm>
            <a:off x="5772042" y="4063819"/>
            <a:ext cx="229532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A169ECF3-2CBC-43CB-9480-5CD4EDBC69E9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2772700" y="3301102"/>
            <a:ext cx="2999342" cy="8818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コネクタ: 曲線 28">
            <a:extLst>
              <a:ext uri="{FF2B5EF4-FFF2-40B4-BE49-F238E27FC236}">
                <a16:creationId xmlns:a16="http://schemas.microsoft.com/office/drawing/2014/main" id="{0C9DAAB6-5BAA-41A2-8FF0-61209648F759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8067368" y="3301102"/>
            <a:ext cx="12700" cy="949754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6851"/>
      </p:ext>
    </p:extLst>
  </p:cSld>
  <p:clrMapOvr>
    <a:masterClrMapping/>
  </p:clrMapOvr>
  <p:transition>
    <p:fad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7AF5560-E0F3-46E0-A1B8-BF7EAC41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5" y="0"/>
            <a:ext cx="279518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7981"/>
      </p:ext>
    </p:extLst>
  </p:cSld>
  <p:clrMapOvr>
    <a:masterClrMapping/>
  </p:clrMapOvr>
  <p:transition>
    <p:fad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4CE276-10CE-451C-8B2D-C7F58073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3" y="15389"/>
            <a:ext cx="7268589" cy="696374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1DEB5D-43E6-4644-9EAF-00E90A704B14}"/>
              </a:ext>
            </a:extLst>
          </p:cNvPr>
          <p:cNvSpPr/>
          <p:nvPr/>
        </p:nvSpPr>
        <p:spPr bwMode="auto">
          <a:xfrm>
            <a:off x="2757840" y="420980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5B8EE4C-C5DD-406B-AA84-29CC560573C0}"/>
              </a:ext>
            </a:extLst>
          </p:cNvPr>
          <p:cNvSpPr/>
          <p:nvPr/>
        </p:nvSpPr>
        <p:spPr bwMode="auto">
          <a:xfrm>
            <a:off x="6649571" y="1950277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1D1D7C0-9404-4C82-807D-2EB521C1F896}"/>
              </a:ext>
            </a:extLst>
          </p:cNvPr>
          <p:cNvSpPr/>
          <p:nvPr/>
        </p:nvSpPr>
        <p:spPr bwMode="auto">
          <a:xfrm>
            <a:off x="6649571" y="5612399"/>
            <a:ext cx="120394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515E1D8-1D8B-4D8F-B499-0503F8D546B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650229" y="2137314"/>
            <a:ext cx="2999342" cy="225953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70F16193-6EAA-4911-AA76-838898B492CB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7853516" y="2137314"/>
            <a:ext cx="12700" cy="3662122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09958"/>
      </p:ext>
    </p:extLst>
  </p:cSld>
  <p:clrMapOvr>
    <a:masterClrMapping/>
  </p:clrMapOvr>
  <p:transition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27242D3A-B308-446E-8659-64B3E2B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93" y="0"/>
            <a:ext cx="4368888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D10C09-85C1-4769-88D3-AE65949AA488}"/>
              </a:ext>
            </a:extLst>
          </p:cNvPr>
          <p:cNvSpPr/>
          <p:nvPr/>
        </p:nvSpPr>
        <p:spPr bwMode="auto">
          <a:xfrm>
            <a:off x="4040048" y="832677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6C1368-5590-4530-B4AD-E01A1921E12F}"/>
              </a:ext>
            </a:extLst>
          </p:cNvPr>
          <p:cNvSpPr/>
          <p:nvPr/>
        </p:nvSpPr>
        <p:spPr bwMode="auto">
          <a:xfrm>
            <a:off x="4040048" y="3713580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1403537-8CC4-4D72-81E7-5B9E8A6F3713}"/>
              </a:ext>
            </a:extLst>
          </p:cNvPr>
          <p:cNvSpPr/>
          <p:nvPr/>
        </p:nvSpPr>
        <p:spPr bwMode="auto">
          <a:xfrm>
            <a:off x="4040048" y="4434892"/>
            <a:ext cx="1467572" cy="6006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81975"/>
      </p:ext>
    </p:extLst>
  </p:cSld>
  <p:clrMapOvr>
    <a:masterClrMapping/>
  </p:clrMapOvr>
  <p:transition>
    <p:fad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8C2C6-7FB8-45E4-A1DA-502DB90C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80" y="306923"/>
            <a:ext cx="6192114" cy="552527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FF21ECB-C871-49A5-A7C7-0E8D6F28797A}"/>
              </a:ext>
            </a:extLst>
          </p:cNvPr>
          <p:cNvSpPr/>
          <p:nvPr/>
        </p:nvSpPr>
        <p:spPr bwMode="auto">
          <a:xfrm>
            <a:off x="5552768" y="2848333"/>
            <a:ext cx="1482213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4149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37654-01A6-85F8-2D8C-03848095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813"/>
            <a:ext cx="12436475" cy="52808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733ED1-4851-BF59-487E-756A15CD00DE}"/>
              </a:ext>
            </a:extLst>
          </p:cNvPr>
          <p:cNvSpPr/>
          <p:nvPr/>
        </p:nvSpPr>
        <p:spPr bwMode="auto">
          <a:xfrm>
            <a:off x="2163022" y="5613274"/>
            <a:ext cx="1611004" cy="34006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02843"/>
      </p:ext>
    </p:extLst>
  </p:cSld>
  <p:clrMapOvr>
    <a:masterClrMapping/>
  </p:clrMapOvr>
  <p:transition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8722C1-899A-40F6-8B8C-7C0E1BD3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2" y="2101655"/>
            <a:ext cx="5944430" cy="2791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D3452-CBA0-4376-B37E-15BCCA63BA9B}"/>
              </a:ext>
            </a:extLst>
          </p:cNvPr>
          <p:cNvSpPr/>
          <p:nvPr/>
        </p:nvSpPr>
        <p:spPr bwMode="auto">
          <a:xfrm>
            <a:off x="4866967" y="2479623"/>
            <a:ext cx="1895169" cy="1824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43044"/>
      </p:ext>
    </p:extLst>
  </p:cSld>
  <p:clrMapOvr>
    <a:masterClrMapping/>
  </p:clrMapOvr>
  <p:transition>
    <p:fad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B6D9AF-0899-4523-BE10-8FD11CE9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659"/>
            <a:ext cx="12436475" cy="6341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ADF6AD-65F7-4FA6-ACD7-220A14671080}"/>
              </a:ext>
            </a:extLst>
          </p:cNvPr>
          <p:cNvSpPr/>
          <p:nvPr/>
        </p:nvSpPr>
        <p:spPr bwMode="auto">
          <a:xfrm>
            <a:off x="73633" y="5669898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B1D792-6F52-4EA7-909C-D155C8C93B40}"/>
              </a:ext>
            </a:extLst>
          </p:cNvPr>
          <p:cNvSpPr/>
          <p:nvPr/>
        </p:nvSpPr>
        <p:spPr bwMode="auto">
          <a:xfrm>
            <a:off x="5255848" y="2355857"/>
            <a:ext cx="7180627" cy="4251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B0C9035-F630-4594-93AD-CED050606EBF}"/>
              </a:ext>
            </a:extLst>
          </p:cNvPr>
          <p:cNvSpPr/>
          <p:nvPr/>
        </p:nvSpPr>
        <p:spPr bwMode="auto">
          <a:xfrm>
            <a:off x="5707380" y="2034540"/>
            <a:ext cx="1062129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224FBB64-506B-4162-A169-741B2363FB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966022" y="4481567"/>
            <a:ext cx="4289826" cy="13753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EBE6B297-8188-4520-8962-23A260565564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rot="16200000" flipV="1">
            <a:off x="7714172" y="1223866"/>
            <a:ext cx="187328" cy="2076653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75990"/>
      </p:ext>
    </p:extLst>
  </p:cSld>
  <p:clrMapOvr>
    <a:masterClrMapping/>
  </p:clrMapOvr>
  <p:transition>
    <p:fad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1EF2D8D-CB89-41F7-87F4-B4C5152C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16" y="2754209"/>
            <a:ext cx="7649643" cy="148610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A49504-F82C-4E64-8287-1C3DD38FAD6D}"/>
              </a:ext>
            </a:extLst>
          </p:cNvPr>
          <p:cNvSpPr/>
          <p:nvPr/>
        </p:nvSpPr>
        <p:spPr bwMode="auto">
          <a:xfrm>
            <a:off x="2697481" y="2895600"/>
            <a:ext cx="419100" cy="26797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1240"/>
      </p:ext>
    </p:extLst>
  </p:cSld>
  <p:clrMapOvr>
    <a:masterClrMapping/>
  </p:clrMapOvr>
  <p:transition>
    <p:fad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D7C7-2F24-40DF-89BC-08BDE88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78" y="0"/>
            <a:ext cx="10117319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AE55A5-7E56-4444-B21B-6120E5C9946E}"/>
              </a:ext>
            </a:extLst>
          </p:cNvPr>
          <p:cNvSpPr/>
          <p:nvPr/>
        </p:nvSpPr>
        <p:spPr bwMode="auto">
          <a:xfrm>
            <a:off x="1159578" y="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96D9677-D703-4F8E-BE66-79348A23CA60}"/>
              </a:ext>
            </a:extLst>
          </p:cNvPr>
          <p:cNvSpPr/>
          <p:nvPr/>
        </p:nvSpPr>
        <p:spPr bwMode="auto">
          <a:xfrm>
            <a:off x="275215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1BEFDC-61C4-4678-9767-141E32FC52A3}"/>
              </a:ext>
            </a:extLst>
          </p:cNvPr>
          <p:cNvSpPr/>
          <p:nvPr/>
        </p:nvSpPr>
        <p:spPr bwMode="auto">
          <a:xfrm>
            <a:off x="7240338" y="4442460"/>
            <a:ext cx="1415982" cy="24841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1794"/>
      </p:ext>
    </p:extLst>
  </p:cSld>
  <p:clrMapOvr>
    <a:masterClrMapping/>
  </p:clrMapOvr>
  <p:transition>
    <p:fad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F2BFCE-8C49-4837-8D90-0CF6B58D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1339549"/>
            <a:ext cx="8849960" cy="4315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92198F2-255D-4D8D-AA33-E54550F53624}"/>
              </a:ext>
            </a:extLst>
          </p:cNvPr>
          <p:cNvSpPr/>
          <p:nvPr/>
        </p:nvSpPr>
        <p:spPr bwMode="auto">
          <a:xfrm>
            <a:off x="1944438" y="3802380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0FAB6C-3BF4-46F3-8ED3-83F474C338F5}"/>
              </a:ext>
            </a:extLst>
          </p:cNvPr>
          <p:cNvSpPr/>
          <p:nvPr/>
        </p:nvSpPr>
        <p:spPr bwMode="auto">
          <a:xfrm>
            <a:off x="5807778" y="3294985"/>
            <a:ext cx="105784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7046FD9-20E9-47EE-8121-5694CF4B75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02280" y="3482022"/>
            <a:ext cx="2805498" cy="50739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2853"/>
      </p:ext>
    </p:extLst>
  </p:cSld>
  <p:clrMapOvr>
    <a:masterClrMapping/>
  </p:clrMapOvr>
  <p:transition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1AD25D-41EF-4F54-812E-06000571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3" y="1096627"/>
            <a:ext cx="5010849" cy="48012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6F79A96-BD89-4E43-916F-A5703865EC5A}"/>
              </a:ext>
            </a:extLst>
          </p:cNvPr>
          <p:cNvSpPr/>
          <p:nvPr/>
        </p:nvSpPr>
        <p:spPr bwMode="auto">
          <a:xfrm>
            <a:off x="3802480" y="5090160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ED973F-6845-47A0-AEB7-6407EB36BC52}"/>
              </a:ext>
            </a:extLst>
          </p:cNvPr>
          <p:cNvSpPr/>
          <p:nvPr/>
        </p:nvSpPr>
        <p:spPr bwMode="auto">
          <a:xfrm>
            <a:off x="5905600" y="2761585"/>
            <a:ext cx="137912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C373502-C666-4DFC-A54C-0C4816D8AE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181600" y="2948622"/>
            <a:ext cx="724000" cy="23285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105447"/>
      </p:ext>
    </p:extLst>
  </p:cSld>
  <p:clrMapOvr>
    <a:masterClrMapping/>
  </p:clrMapOvr>
  <p:transition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E8505E-23FF-4DA2-914C-6ED0ABB0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0" y="839416"/>
            <a:ext cx="6582694" cy="531569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80EED-C79B-4974-8D53-C8A4E17A0999}"/>
              </a:ext>
            </a:extLst>
          </p:cNvPr>
          <p:cNvSpPr/>
          <p:nvPr/>
        </p:nvSpPr>
        <p:spPr bwMode="auto">
          <a:xfrm>
            <a:off x="5594735" y="4436429"/>
            <a:ext cx="1823102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83336"/>
      </p:ext>
    </p:extLst>
  </p:cSld>
  <p:clrMapOvr>
    <a:masterClrMapping/>
  </p:clrMapOvr>
  <p:transition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A6BE05-E7FE-4ABF-AF46-9C272CE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21" y="872758"/>
            <a:ext cx="8297433" cy="52490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E565A1D-10B7-405E-A9BC-8BC6549413E0}"/>
              </a:ext>
            </a:extLst>
          </p:cNvPr>
          <p:cNvSpPr/>
          <p:nvPr/>
        </p:nvSpPr>
        <p:spPr bwMode="auto">
          <a:xfrm>
            <a:off x="4534348" y="4407007"/>
            <a:ext cx="2752860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7C329-47A1-41EA-BD2B-8BC5EC15508C}"/>
              </a:ext>
            </a:extLst>
          </p:cNvPr>
          <p:cNvSpPr/>
          <p:nvPr/>
        </p:nvSpPr>
        <p:spPr bwMode="auto">
          <a:xfrm>
            <a:off x="4454536" y="2180575"/>
            <a:ext cx="963537" cy="4616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707D60B0-3798-4ACA-90EC-12E63088F48E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5418073" y="2411413"/>
            <a:ext cx="492705" cy="199559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0896"/>
      </p:ext>
    </p:extLst>
  </p:cSld>
  <p:clrMapOvr>
    <a:masterClrMapping/>
  </p:clrMapOvr>
  <p:transition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58EBE73-0A14-4C28-A752-0A0FE1D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40" y="2463656"/>
            <a:ext cx="354379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259"/>
      </p:ext>
    </p:extLst>
  </p:cSld>
  <p:clrMapOvr>
    <a:masterClrMapping/>
  </p:clrMapOvr>
  <p:transition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EEC32F-CD7D-40B1-AD93-59F72D1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2" y="4174435"/>
            <a:ext cx="7621064" cy="22101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282450-40BA-4B2A-8D7B-FA69744F35A5}"/>
              </a:ext>
            </a:extLst>
          </p:cNvPr>
          <p:cNvSpPr/>
          <p:nvPr/>
        </p:nvSpPr>
        <p:spPr bwMode="auto">
          <a:xfrm>
            <a:off x="7807097" y="5114666"/>
            <a:ext cx="1252927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E1032A-5A97-4082-B9DC-233FE0309B46}"/>
              </a:ext>
            </a:extLst>
          </p:cNvPr>
          <p:cNvSpPr/>
          <p:nvPr/>
        </p:nvSpPr>
        <p:spPr bwMode="auto">
          <a:xfrm>
            <a:off x="8820586" y="4702630"/>
            <a:ext cx="873920" cy="27413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8FD0399-673A-4A69-8FE0-FE4AEA49EFB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9021300" y="5015484"/>
            <a:ext cx="274971" cy="197522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092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2F17455-786C-9C86-D8B1-034D0068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418"/>
            <a:ext cx="12436475" cy="58036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D7158EE-2E22-49A8-BFBB-A4CC9BA7736B}"/>
              </a:ext>
            </a:extLst>
          </p:cNvPr>
          <p:cNvSpPr/>
          <p:nvPr/>
        </p:nvSpPr>
        <p:spPr bwMode="auto">
          <a:xfrm>
            <a:off x="148317" y="1523855"/>
            <a:ext cx="7519683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24C793-8A60-49A1-ADC6-9860FBA95E3E}"/>
              </a:ext>
            </a:extLst>
          </p:cNvPr>
          <p:cNvSpPr/>
          <p:nvPr/>
        </p:nvSpPr>
        <p:spPr bwMode="auto">
          <a:xfrm>
            <a:off x="153758" y="5586038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2909E50-521D-4730-8BDD-5B15BD353BE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948249" y="2626128"/>
            <a:ext cx="3393158" cy="25266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62C5EA-05D3-499E-9809-5BB9DA8BA625}"/>
              </a:ext>
            </a:extLst>
          </p:cNvPr>
          <p:cNvSpPr/>
          <p:nvPr/>
        </p:nvSpPr>
        <p:spPr bwMode="auto">
          <a:xfrm>
            <a:off x="4237216" y="2917209"/>
            <a:ext cx="4985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97948BF3-AC9F-48ED-8FFB-D4FBFF63D7CC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609233" y="3250312"/>
            <a:ext cx="4120975" cy="2502278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37663A4F-A6E2-4750-B6C4-4659DC66EF01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9223200" y="3083761"/>
            <a:ext cx="678247" cy="2943582"/>
          </a:xfrm>
          <a:prstGeom prst="curvedConnector3">
            <a:avLst>
              <a:gd name="adj1" fmla="val 13370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6E293A-A1D7-4DC7-893B-480E1A55618B}"/>
              </a:ext>
            </a:extLst>
          </p:cNvPr>
          <p:cNvSpPr/>
          <p:nvPr/>
        </p:nvSpPr>
        <p:spPr bwMode="auto">
          <a:xfrm>
            <a:off x="4915462" y="5860791"/>
            <a:ext cx="49859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36981"/>
      </p:ext>
    </p:extLst>
  </p:cSld>
  <p:clrMapOvr>
    <a:masterClrMapping/>
  </p:clrMapOvr>
  <p:transition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51EF8D-EEFE-4CC0-9DF9-741F8554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76" y="1099"/>
            <a:ext cx="5182323" cy="699232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E5FFC1-C125-49F2-886E-E9220D19EC95}"/>
              </a:ext>
            </a:extLst>
          </p:cNvPr>
          <p:cNvSpPr/>
          <p:nvPr/>
        </p:nvSpPr>
        <p:spPr bwMode="auto">
          <a:xfrm>
            <a:off x="3833546" y="4968614"/>
            <a:ext cx="1526245" cy="189642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78097"/>
      </p:ext>
    </p:extLst>
  </p:cSld>
  <p:clrMapOvr>
    <a:masterClrMapping/>
  </p:clrMapOvr>
  <p:transition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5387F4-83B1-4338-865E-9D000519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4" y="1868260"/>
            <a:ext cx="5458587" cy="32580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C0C9C-C8DD-49F4-820D-595DF9A02F35}"/>
              </a:ext>
            </a:extLst>
          </p:cNvPr>
          <p:cNvSpPr/>
          <p:nvPr/>
        </p:nvSpPr>
        <p:spPr bwMode="auto">
          <a:xfrm>
            <a:off x="3593246" y="4102877"/>
            <a:ext cx="5252173" cy="9449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12783"/>
      </p:ext>
    </p:extLst>
  </p:cSld>
  <p:clrMapOvr>
    <a:masterClrMapping/>
  </p:clrMapOvr>
  <p:transition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840A46-6252-40C4-8C26-94DC13AB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07" y="529811"/>
            <a:ext cx="544906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934"/>
      </p:ext>
    </p:extLst>
  </p:cSld>
  <p:clrMapOvr>
    <a:masterClrMapping/>
  </p:clrMapOvr>
  <p:transition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EA1B4B-AECC-4F4A-8EFB-4D6E17CC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1" y="1330022"/>
            <a:ext cx="546811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285"/>
      </p:ext>
    </p:extLst>
  </p:cSld>
  <p:clrMapOvr>
    <a:masterClrMapping/>
  </p:clrMapOvr>
  <p:transition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5B047F9-A827-4561-BA9A-78C17BE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10" y="0"/>
            <a:ext cx="469025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5971"/>
      </p:ext>
    </p:extLst>
  </p:cSld>
  <p:clrMapOvr>
    <a:masterClrMapping/>
  </p:clrMapOvr>
  <p:transition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101D71-E52F-474C-AA0C-67BB805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654" y="1334785"/>
            <a:ext cx="548716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8767"/>
      </p:ext>
    </p:extLst>
  </p:cSld>
  <p:clrMapOvr>
    <a:masterClrMapping/>
  </p:clrMapOvr>
  <p:transition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BCD7DA-6BF7-4939-A127-48A62360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4" y="0"/>
            <a:ext cx="89940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473"/>
      </p:ext>
    </p:extLst>
  </p:cSld>
  <p:clrMapOvr>
    <a:masterClrMapping/>
  </p:clrMapOvr>
  <p:transition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1EDA26-1E3E-4B0E-B3B7-0BAB272C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27" y="18662"/>
            <a:ext cx="8914020" cy="69945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AB64DB-44F1-43A1-8C7B-73EA6F7E2190}"/>
              </a:ext>
            </a:extLst>
          </p:cNvPr>
          <p:cNvSpPr/>
          <p:nvPr/>
        </p:nvSpPr>
        <p:spPr bwMode="auto">
          <a:xfrm>
            <a:off x="6167536" y="1567546"/>
            <a:ext cx="62515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4AECC9-B2D8-4F2B-B308-C670730E7E8C}"/>
              </a:ext>
            </a:extLst>
          </p:cNvPr>
          <p:cNvSpPr/>
          <p:nvPr/>
        </p:nvSpPr>
        <p:spPr bwMode="auto">
          <a:xfrm>
            <a:off x="8924042" y="4436054"/>
            <a:ext cx="266611" cy="23284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4526"/>
      </p:ext>
    </p:extLst>
  </p:cSld>
  <p:clrMapOvr>
    <a:masterClrMapping/>
  </p:clrMapOvr>
  <p:transition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CF5DC3-7D72-484F-BB1E-7F059AAA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7" y="2744682"/>
            <a:ext cx="5239481" cy="15051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92F3BD-6DBB-41D7-A0B3-2458AB4B6F5F}"/>
              </a:ext>
            </a:extLst>
          </p:cNvPr>
          <p:cNvSpPr/>
          <p:nvPr/>
        </p:nvSpPr>
        <p:spPr bwMode="auto">
          <a:xfrm>
            <a:off x="3868717" y="2872528"/>
            <a:ext cx="450065" cy="2927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59277"/>
      </p:ext>
    </p:extLst>
  </p:cSld>
  <p:clrMapOvr>
    <a:masterClrMapping/>
  </p:clrMapOvr>
  <p:transition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A6C99-19FD-42EE-8E9A-06BB89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90" y="1315733"/>
            <a:ext cx="7306695" cy="436305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172FE77-1D0A-4C53-AF8A-5FCAED874553}"/>
              </a:ext>
            </a:extLst>
          </p:cNvPr>
          <p:cNvSpPr/>
          <p:nvPr/>
        </p:nvSpPr>
        <p:spPr bwMode="auto">
          <a:xfrm>
            <a:off x="7568520" y="3259390"/>
            <a:ext cx="970569" cy="3700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622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5A299A-E2E6-E235-8AE5-D9DAE89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199"/>
            <a:ext cx="12436475" cy="370412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F7A48B-846A-C904-52BC-4A9C812BDFEA}"/>
              </a:ext>
            </a:extLst>
          </p:cNvPr>
          <p:cNvSpPr/>
          <p:nvPr/>
        </p:nvSpPr>
        <p:spPr bwMode="auto">
          <a:xfrm>
            <a:off x="1247701" y="4707907"/>
            <a:ext cx="959772" cy="27529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41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272152-65A0-9190-BE12-8BD00F2B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049"/>
            <a:ext cx="12436475" cy="40004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BE87B09-C320-96DA-5BA5-EA79889AE777}"/>
              </a:ext>
            </a:extLst>
          </p:cNvPr>
          <p:cNvSpPr/>
          <p:nvPr/>
        </p:nvSpPr>
        <p:spPr bwMode="auto">
          <a:xfrm>
            <a:off x="153758" y="2416145"/>
            <a:ext cx="7874242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56FD301-9D30-7FA1-24C8-600CEB723C84}"/>
              </a:ext>
            </a:extLst>
          </p:cNvPr>
          <p:cNvSpPr/>
          <p:nvPr/>
        </p:nvSpPr>
        <p:spPr bwMode="auto">
          <a:xfrm>
            <a:off x="74185" y="4199687"/>
            <a:ext cx="270102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7E2D43A-36A2-32A5-76DC-5ED5BD2C41DA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29593" y="3104582"/>
            <a:ext cx="1114517" cy="10756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C1F29F-4483-D7AE-3A71-34D8ABB43F9F}"/>
              </a:ext>
            </a:extLst>
          </p:cNvPr>
          <p:cNvSpPr/>
          <p:nvPr/>
        </p:nvSpPr>
        <p:spPr bwMode="auto">
          <a:xfrm>
            <a:off x="5252416" y="3221512"/>
            <a:ext cx="18395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0E56E753-145A-928D-495C-820089B16861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2775208" y="3554615"/>
            <a:ext cx="3397000" cy="8116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0B42795-56E6-158D-DFEE-95D52D54A3EC}"/>
              </a:ext>
            </a:extLst>
          </p:cNvPr>
          <p:cNvCxnSpPr>
            <a:cxnSpLocks/>
            <a:stCxn id="11" idx="3"/>
            <a:endCxn id="17" idx="3"/>
          </p:cNvCxnSpPr>
          <p:nvPr/>
        </p:nvCxnSpPr>
        <p:spPr>
          <a:xfrm>
            <a:off x="7092000" y="3388064"/>
            <a:ext cx="2620800" cy="1760879"/>
          </a:xfrm>
          <a:prstGeom prst="curvedConnector3">
            <a:avLst>
              <a:gd name="adj1" fmla="val 10872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E07A223-9AC7-4CB1-E9B5-766F40D651C7}"/>
              </a:ext>
            </a:extLst>
          </p:cNvPr>
          <p:cNvSpPr/>
          <p:nvPr/>
        </p:nvSpPr>
        <p:spPr bwMode="auto">
          <a:xfrm>
            <a:off x="3672015" y="4982391"/>
            <a:ext cx="604078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7E0B1B5-853E-BC2A-2AB8-420C2CF3E2FD}"/>
              </a:ext>
            </a:extLst>
          </p:cNvPr>
          <p:cNvSpPr/>
          <p:nvPr/>
        </p:nvSpPr>
        <p:spPr bwMode="auto">
          <a:xfrm>
            <a:off x="60840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AE15D1F-2C0C-BBF9-D92E-CCD521D21AE3}"/>
              </a:ext>
            </a:extLst>
          </p:cNvPr>
          <p:cNvSpPr/>
          <p:nvPr/>
        </p:nvSpPr>
        <p:spPr bwMode="auto">
          <a:xfrm>
            <a:off x="8402400" y="5030142"/>
            <a:ext cx="12096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00F8A618-FB06-F52D-BF5A-C69FC4239DEC}"/>
              </a:ext>
            </a:extLst>
          </p:cNvPr>
          <p:cNvCxnSpPr>
            <a:cxnSpLocks/>
            <a:stCxn id="17" idx="1"/>
            <a:endCxn id="36" idx="1"/>
          </p:cNvCxnSpPr>
          <p:nvPr/>
        </p:nvCxnSpPr>
        <p:spPr>
          <a:xfrm rot="10800000">
            <a:off x="3542425" y="3388065"/>
            <a:ext cx="129591" cy="1760879"/>
          </a:xfrm>
          <a:prstGeom prst="curvedConnector3">
            <a:avLst>
              <a:gd name="adj1" fmla="val 27640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8E412A6-CDD9-25A1-AA8A-C4980EDC493A}"/>
              </a:ext>
            </a:extLst>
          </p:cNvPr>
          <p:cNvSpPr/>
          <p:nvPr/>
        </p:nvSpPr>
        <p:spPr bwMode="auto">
          <a:xfrm>
            <a:off x="3542424" y="3221512"/>
            <a:ext cx="82590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94533"/>
      </p:ext>
    </p:extLst>
  </p:cSld>
  <p:clrMapOvr>
    <a:masterClrMapping/>
  </p:clrMapOvr>
  <p:transition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8C05B3-99BE-4ED4-8295-3219053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32" y="0"/>
            <a:ext cx="5699810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B0B563-8414-4B9B-86EB-C056FFDECF36}"/>
              </a:ext>
            </a:extLst>
          </p:cNvPr>
          <p:cNvSpPr/>
          <p:nvPr/>
        </p:nvSpPr>
        <p:spPr bwMode="auto">
          <a:xfrm>
            <a:off x="3454190" y="6530977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F983F0-1AE8-4D55-AF6C-E7826E7A5D19}"/>
              </a:ext>
            </a:extLst>
          </p:cNvPr>
          <p:cNvSpPr/>
          <p:nvPr/>
        </p:nvSpPr>
        <p:spPr bwMode="auto">
          <a:xfrm>
            <a:off x="6649571" y="1500111"/>
            <a:ext cx="92588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8FE55E7-097A-453E-BAC5-C15DECC4C9CC}"/>
              </a:ext>
            </a:extLst>
          </p:cNvPr>
          <p:cNvSpPr/>
          <p:nvPr/>
        </p:nvSpPr>
        <p:spPr bwMode="auto">
          <a:xfrm>
            <a:off x="6649569" y="3374295"/>
            <a:ext cx="217087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E89DE38-CCC0-4C27-8CAA-E9DB0953F8E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346579" y="1687148"/>
            <a:ext cx="2302992" cy="50308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5A6BC56C-15E6-4A64-A899-BC6EA341F3BD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7575453" y="1687148"/>
            <a:ext cx="1244990" cy="1874184"/>
          </a:xfrm>
          <a:prstGeom prst="curvedConnector3">
            <a:avLst>
              <a:gd name="adj1" fmla="val 11836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43455"/>
      </p:ext>
    </p:extLst>
  </p:cSld>
  <p:clrMapOvr>
    <a:masterClrMapping/>
  </p:clrMapOvr>
  <p:transition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E3E8A9-C85F-4AA6-9D08-3E60A792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01" y="0"/>
            <a:ext cx="3996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752"/>
      </p:ext>
    </p:extLst>
  </p:cSld>
  <p:clrMapOvr>
    <a:masterClrMapping/>
  </p:clrMapOvr>
  <p:transition>
    <p:fad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30798-9323-42C2-8B5F-666EC293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2" y="1001364"/>
            <a:ext cx="9135750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14523"/>
      </p:ext>
    </p:extLst>
  </p:cSld>
  <p:clrMapOvr>
    <a:masterClrMapping/>
  </p:clrMapOvr>
  <p:transition>
    <p:fad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FCC544-B4CB-40C5-A9E1-C970DA3C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44"/>
            <a:ext cx="12436475" cy="57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434"/>
      </p:ext>
    </p:extLst>
  </p:cSld>
  <p:clrMapOvr>
    <a:masterClrMapping/>
  </p:clrMapOvr>
  <p:transition>
    <p:fad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4F47EDB-1715-42BC-87AA-9ABB7A99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3" y="510758"/>
            <a:ext cx="1160306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6681"/>
      </p:ext>
    </p:extLst>
  </p:cSld>
  <p:clrMapOvr>
    <a:masterClrMapping/>
  </p:clrMapOvr>
  <p:transition>
    <p:fad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1781795-7683-4076-92ED-3E0CFA70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4" y="0"/>
            <a:ext cx="697546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7874"/>
      </p:ext>
    </p:extLst>
  </p:cSld>
  <p:clrMapOvr>
    <a:masterClrMapping/>
  </p:clrMapOvr>
  <p:transition>
    <p:fad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385865-8EEE-458D-91A4-5E6B2093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5" y="2054023"/>
            <a:ext cx="10631384" cy="28864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3B17107-E50B-4202-80BF-2953404F3B47}"/>
              </a:ext>
            </a:extLst>
          </p:cNvPr>
          <p:cNvSpPr/>
          <p:nvPr/>
        </p:nvSpPr>
        <p:spPr bwMode="auto">
          <a:xfrm>
            <a:off x="1005958" y="4072912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4F9C6-7908-4CED-9B09-8AE467091FDA}"/>
              </a:ext>
            </a:extLst>
          </p:cNvPr>
          <p:cNvSpPr/>
          <p:nvPr/>
        </p:nvSpPr>
        <p:spPr bwMode="auto">
          <a:xfrm>
            <a:off x="8405419" y="3623878"/>
            <a:ext cx="3128510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3935126-07A8-45B4-9BC3-213D11B29313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486396" y="-36293"/>
            <a:ext cx="449034" cy="8517521"/>
          </a:xfrm>
          <a:prstGeom prst="curvedConnector3">
            <a:avLst>
              <a:gd name="adj1" fmla="val -5090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984"/>
      </p:ext>
    </p:extLst>
  </p:cSld>
  <p:clrMapOvr>
    <a:masterClrMapping/>
  </p:clrMapOvr>
  <p:transition>
    <p:fad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C69F2D-6A58-4BF4-A64F-0CBB568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36" y="534574"/>
            <a:ext cx="879280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6419"/>
      </p:ext>
    </p:extLst>
  </p:cSld>
  <p:clrMapOvr>
    <a:masterClrMapping/>
  </p:clrMapOvr>
  <p:transition>
    <p:fad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2D0E5-9F26-40A7-ABEF-C308FE1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6" y="0"/>
            <a:ext cx="828914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0656"/>
      </p:ext>
    </p:extLst>
  </p:cSld>
  <p:clrMapOvr>
    <a:masterClrMapping/>
  </p:clrMapOvr>
  <p:transition>
    <p:fad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1BE57A-49BC-475D-B897-F65FFDF8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9" y="0"/>
            <a:ext cx="54495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71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E6D3E-7B32-EBF5-4143-0F3F7B3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426"/>
            <a:ext cx="12436475" cy="47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1322"/>
      </p:ext>
    </p:extLst>
  </p:cSld>
  <p:clrMapOvr>
    <a:masterClrMapping/>
  </p:clrMapOvr>
  <p:transition>
    <p:fad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D8857E-B091-426A-8C83-74EF693E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67" y="1830155"/>
            <a:ext cx="9783540" cy="333421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A07BAA-DFBC-43FB-9081-12D420E77812}"/>
              </a:ext>
            </a:extLst>
          </p:cNvPr>
          <p:cNvSpPr/>
          <p:nvPr/>
        </p:nvSpPr>
        <p:spPr bwMode="auto">
          <a:xfrm>
            <a:off x="7385625" y="3767231"/>
            <a:ext cx="937493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54226"/>
      </p:ext>
    </p:extLst>
  </p:cSld>
  <p:clrMapOvr>
    <a:masterClrMapping/>
  </p:clrMapOvr>
  <p:transition>
    <p:fad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84D6E5-9A4D-440C-B284-8071EFFA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95" y="110652"/>
            <a:ext cx="7411484" cy="67732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5D7082-28B7-4B05-8B4E-4BC92E58A18A}"/>
              </a:ext>
            </a:extLst>
          </p:cNvPr>
          <p:cNvSpPr/>
          <p:nvPr/>
        </p:nvSpPr>
        <p:spPr bwMode="auto">
          <a:xfrm>
            <a:off x="6481616" y="6157140"/>
            <a:ext cx="937493" cy="57616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532"/>
      </p:ext>
    </p:extLst>
  </p:cSld>
  <p:clrMapOvr>
    <a:masterClrMapping/>
  </p:clrMapOvr>
  <p:transition>
    <p:fad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B23824-A2E5-4E14-AC29-6865945D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4" y="1591996"/>
            <a:ext cx="8497486" cy="38105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BA8EDF-82F1-4897-A8CE-6D8DB8CBA1B9}"/>
              </a:ext>
            </a:extLst>
          </p:cNvPr>
          <p:cNvSpPr/>
          <p:nvPr/>
        </p:nvSpPr>
        <p:spPr bwMode="auto">
          <a:xfrm>
            <a:off x="2144292" y="4706652"/>
            <a:ext cx="2576996" cy="54648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FB4D38-C829-4315-B55F-E34E1C5B81C4}"/>
              </a:ext>
            </a:extLst>
          </p:cNvPr>
          <p:cNvSpPr/>
          <p:nvPr/>
        </p:nvSpPr>
        <p:spPr bwMode="auto">
          <a:xfrm>
            <a:off x="5400962" y="4556940"/>
            <a:ext cx="496534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DF834112-4EE7-460F-A724-81555647E4C4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5400000" flipH="1" flipV="1">
            <a:off x="5497153" y="2866650"/>
            <a:ext cx="322120" cy="4450846"/>
          </a:xfrm>
          <a:prstGeom prst="curvedConnector3">
            <a:avLst>
              <a:gd name="adj1" fmla="val -709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69191"/>
      </p:ext>
    </p:extLst>
  </p:cSld>
  <p:clrMapOvr>
    <a:masterClrMapping/>
  </p:clrMapOvr>
  <p:transition>
    <p:fad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808D59F-C759-41BD-B3C8-F5DF8C7D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20602"/>
            <a:ext cx="7973538" cy="355332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A4C1A06-8CDA-4CC8-9FE5-DD4C0E46728D}"/>
              </a:ext>
            </a:extLst>
          </p:cNvPr>
          <p:cNvSpPr/>
          <p:nvPr/>
        </p:nvSpPr>
        <p:spPr bwMode="auto">
          <a:xfrm>
            <a:off x="2340232" y="3737009"/>
            <a:ext cx="89238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C724469-C957-49D3-BB08-291935B43C88}"/>
              </a:ext>
            </a:extLst>
          </p:cNvPr>
          <p:cNvSpPr/>
          <p:nvPr/>
        </p:nvSpPr>
        <p:spPr bwMode="auto">
          <a:xfrm>
            <a:off x="5662219" y="3310225"/>
            <a:ext cx="155034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E5E478B0-4706-4590-81E4-6499F39EDF5E}"/>
              </a:ext>
            </a:extLst>
          </p:cNvPr>
          <p:cNvCxnSpPr>
            <a:cxnSpLocks/>
            <a:stCxn id="10" idx="2"/>
            <a:endCxn id="12" idx="2"/>
          </p:cNvCxnSpPr>
          <p:nvPr/>
        </p:nvCxnSpPr>
        <p:spPr>
          <a:xfrm rot="5400000" flipH="1" flipV="1">
            <a:off x="4398517" y="2072208"/>
            <a:ext cx="426784" cy="3650964"/>
          </a:xfrm>
          <a:prstGeom prst="curvedConnector3">
            <a:avLst>
              <a:gd name="adj1" fmla="val -535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9261"/>
      </p:ext>
    </p:extLst>
  </p:cSld>
  <p:clrMapOvr>
    <a:masterClrMapping/>
  </p:clrMapOvr>
  <p:transition>
    <p:fad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74559B-FB0F-4373-A7C9-CDB2B395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66" y="820364"/>
            <a:ext cx="424874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220"/>
      </p:ext>
    </p:extLst>
  </p:cSld>
  <p:clrMapOvr>
    <a:masterClrMapping/>
  </p:clrMapOvr>
  <p:transition>
    <p:fad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44E238-955F-4AC1-B491-F2BD7358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81" y="1453865"/>
            <a:ext cx="5106113" cy="408679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B89FF4A-5747-4333-AF97-5178AB89C333}"/>
              </a:ext>
            </a:extLst>
          </p:cNvPr>
          <p:cNvSpPr/>
          <p:nvPr/>
        </p:nvSpPr>
        <p:spPr bwMode="auto">
          <a:xfrm>
            <a:off x="3685963" y="3227855"/>
            <a:ext cx="438307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8E01DD7-1862-48E8-89CD-F34C6EE674AC}"/>
              </a:ext>
            </a:extLst>
          </p:cNvPr>
          <p:cNvSpPr/>
          <p:nvPr/>
        </p:nvSpPr>
        <p:spPr bwMode="auto">
          <a:xfrm>
            <a:off x="6353647" y="2281525"/>
            <a:ext cx="31731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2C4E27-BCE1-4B0F-93D3-72264AD9462C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5400000" flipH="1" flipV="1">
            <a:off x="4562699" y="1810980"/>
            <a:ext cx="1133366" cy="2448530"/>
          </a:xfrm>
          <a:prstGeom prst="curvedConnector4">
            <a:avLst>
              <a:gd name="adj1" fmla="val -20170"/>
              <a:gd name="adj2" fmla="val 544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5624A23-D0CA-42BE-8F56-388B5BF65EBA}"/>
              </a:ext>
            </a:extLst>
          </p:cNvPr>
          <p:cNvSpPr/>
          <p:nvPr/>
        </p:nvSpPr>
        <p:spPr bwMode="auto">
          <a:xfrm>
            <a:off x="6353646" y="2905737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7E7C316F-2BAC-4043-AFF7-975626B83EA2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670963" y="2468562"/>
            <a:ext cx="402451" cy="43717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972636"/>
      </p:ext>
    </p:extLst>
  </p:cSld>
  <p:clrMapOvr>
    <a:masterClrMapping/>
  </p:clrMapOvr>
  <p:transition>
    <p:fad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96B9B0-3D81-4BEE-88E5-CA01D7C7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25" y="1549127"/>
            <a:ext cx="9488224" cy="389626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4FFE0E-3AAC-4F45-86FF-710E849B5536}"/>
              </a:ext>
            </a:extLst>
          </p:cNvPr>
          <p:cNvSpPr/>
          <p:nvPr/>
        </p:nvSpPr>
        <p:spPr bwMode="auto">
          <a:xfrm>
            <a:off x="1474125" y="1549127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8EFA328-54F2-41FE-873F-DA8D668D2781}"/>
              </a:ext>
            </a:extLst>
          </p:cNvPr>
          <p:cNvSpPr/>
          <p:nvPr/>
        </p:nvSpPr>
        <p:spPr bwMode="auto">
          <a:xfrm>
            <a:off x="4736871" y="1549126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6076"/>
      </p:ext>
    </p:extLst>
  </p:cSld>
  <p:clrMapOvr>
    <a:masterClrMapping/>
  </p:clrMapOvr>
  <p:transition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30F82C-53C9-4D8C-A8B2-F2CAAE7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8" y="1039469"/>
            <a:ext cx="9450119" cy="491558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EBC770-BC65-49B5-8AA5-5B6B4F92091A}"/>
              </a:ext>
            </a:extLst>
          </p:cNvPr>
          <p:cNvSpPr/>
          <p:nvPr/>
        </p:nvSpPr>
        <p:spPr bwMode="auto">
          <a:xfrm>
            <a:off x="1493178" y="1039469"/>
            <a:ext cx="822266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A120328-9102-457B-885E-ED7CF365D3F6}"/>
              </a:ext>
            </a:extLst>
          </p:cNvPr>
          <p:cNvSpPr/>
          <p:nvPr/>
        </p:nvSpPr>
        <p:spPr bwMode="auto">
          <a:xfrm>
            <a:off x="4717819" y="1039468"/>
            <a:ext cx="622547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5023"/>
      </p:ext>
    </p:extLst>
  </p:cSld>
  <p:clrMapOvr>
    <a:masterClrMapping/>
  </p:clrMapOvr>
  <p:transition>
    <p:fad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98DE23-11CB-4A3F-A4F6-A6C04E96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0" y="0"/>
            <a:ext cx="760713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EB72966-F97C-4EE3-9CD8-15333C828C30}"/>
              </a:ext>
            </a:extLst>
          </p:cNvPr>
          <p:cNvSpPr/>
          <p:nvPr/>
        </p:nvSpPr>
        <p:spPr bwMode="auto">
          <a:xfrm>
            <a:off x="5285860" y="6255705"/>
            <a:ext cx="3536022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039A3E-21D2-47F6-8135-40BD30AF472C}"/>
              </a:ext>
            </a:extLst>
          </p:cNvPr>
          <p:cNvSpPr/>
          <p:nvPr/>
        </p:nvSpPr>
        <p:spPr bwMode="auto">
          <a:xfrm>
            <a:off x="2487408" y="1683706"/>
            <a:ext cx="764948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C811700-9AC7-460B-B3B8-3C5C74F287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52356" y="1849772"/>
            <a:ext cx="2033504" cy="459297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2192"/>
      </p:ext>
    </p:extLst>
  </p:cSld>
  <p:clrMapOvr>
    <a:masterClrMapping/>
  </p:clrMapOvr>
  <p:transition>
    <p:fad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4197C4-9598-43DC-8C4A-161C3FE0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8" y="1734891"/>
            <a:ext cx="797353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101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DF40C-C813-4258-B5F8-81F796C3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654"/>
            <a:ext cx="12436475" cy="46532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174A8B-A70A-3DC3-16C4-FA88A46B4ACA}"/>
              </a:ext>
            </a:extLst>
          </p:cNvPr>
          <p:cNvSpPr/>
          <p:nvPr/>
        </p:nvSpPr>
        <p:spPr bwMode="auto">
          <a:xfrm>
            <a:off x="5601624" y="2875912"/>
            <a:ext cx="11807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64428"/>
      </p:ext>
    </p:extLst>
  </p:cSld>
  <p:clrMapOvr>
    <a:masterClrMapping/>
  </p:clrMapOvr>
  <p:transition>
    <p:fad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B458D3-E9EB-4118-B18C-5E50EEED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33" y="815601"/>
            <a:ext cx="5973009" cy="536332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1F5638B-D698-4633-9423-096205365053}"/>
              </a:ext>
            </a:extLst>
          </p:cNvPr>
          <p:cNvSpPr/>
          <p:nvPr/>
        </p:nvSpPr>
        <p:spPr bwMode="auto">
          <a:xfrm>
            <a:off x="6574332" y="2400678"/>
            <a:ext cx="1800741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0770A6-FDCB-4672-AA75-B689F731A5C9}"/>
              </a:ext>
            </a:extLst>
          </p:cNvPr>
          <p:cNvSpPr/>
          <p:nvPr/>
        </p:nvSpPr>
        <p:spPr bwMode="auto">
          <a:xfrm>
            <a:off x="3349852" y="5351697"/>
            <a:ext cx="1128629" cy="3321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39B38A2F-06D1-4B7C-AB59-C16A70634FEB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flipV="1">
            <a:off x="4478481" y="2587715"/>
            <a:ext cx="2095851" cy="293004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B5E7A31-A9BC-41F8-89AD-FC753358A653}"/>
              </a:ext>
            </a:extLst>
          </p:cNvPr>
          <p:cNvSpPr/>
          <p:nvPr/>
        </p:nvSpPr>
        <p:spPr bwMode="auto">
          <a:xfrm>
            <a:off x="6574333" y="3595916"/>
            <a:ext cx="813604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1711B62F-833A-4F2F-B591-08B82B263B22}"/>
              </a:ext>
            </a:extLst>
          </p:cNvPr>
          <p:cNvCxnSpPr>
            <a:cxnSpLocks/>
            <a:stCxn id="2" idx="2"/>
            <a:endCxn id="15" idx="0"/>
          </p:cNvCxnSpPr>
          <p:nvPr/>
        </p:nvCxnSpPr>
        <p:spPr>
          <a:xfrm rot="5400000">
            <a:off x="6817337" y="2938549"/>
            <a:ext cx="821165" cy="49356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95826"/>
      </p:ext>
    </p:extLst>
  </p:cSld>
  <p:clrMapOvr>
    <a:masterClrMapping/>
  </p:clrMapOvr>
  <p:transition>
    <p:fad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535966-4A43-4FF2-9830-67FFE0BF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20" y="0"/>
            <a:ext cx="590083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51137"/>
      </p:ext>
    </p:extLst>
  </p:cSld>
  <p:clrMapOvr>
    <a:masterClrMapping/>
  </p:clrMapOvr>
  <p:transition>
    <p:fad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595364-636F-4C63-A516-C706218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52" y="182100"/>
            <a:ext cx="8202170" cy="66303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2D854A3-5B98-4496-B39B-6FC2BD1F2F60}"/>
              </a:ext>
            </a:extLst>
          </p:cNvPr>
          <p:cNvSpPr/>
          <p:nvPr/>
        </p:nvSpPr>
        <p:spPr bwMode="auto">
          <a:xfrm>
            <a:off x="2179498" y="1629733"/>
            <a:ext cx="438307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23CCDF0-82B1-405B-93B8-D8221C0A5B29}"/>
              </a:ext>
            </a:extLst>
          </p:cNvPr>
          <p:cNvSpPr/>
          <p:nvPr/>
        </p:nvSpPr>
        <p:spPr bwMode="auto">
          <a:xfrm>
            <a:off x="3901393" y="5128634"/>
            <a:ext cx="11381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5CCC6D67-5274-4B75-B510-C357C8F7BACE}"/>
              </a:ext>
            </a:extLst>
          </p:cNvPr>
          <p:cNvCxnSpPr>
            <a:cxnSpLocks/>
            <a:stCxn id="2" idx="2"/>
            <a:endCxn id="4" idx="1"/>
          </p:cNvCxnSpPr>
          <p:nvPr/>
        </p:nvCxnSpPr>
        <p:spPr>
          <a:xfrm rot="16200000" flipH="1">
            <a:off x="1512793" y="2927071"/>
            <a:ext cx="3274458" cy="1502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5A91E2-B0B3-44D1-8A12-D6352753022B}"/>
              </a:ext>
            </a:extLst>
          </p:cNvPr>
          <p:cNvSpPr/>
          <p:nvPr/>
        </p:nvSpPr>
        <p:spPr bwMode="auto">
          <a:xfrm>
            <a:off x="8099318" y="5960665"/>
            <a:ext cx="1439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0BB9483C-C42B-40B4-8C82-6F231BFC7D2F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962408" y="4010791"/>
            <a:ext cx="644995" cy="3628826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33690"/>
      </p:ext>
    </p:extLst>
  </p:cSld>
  <p:clrMapOvr>
    <a:masterClrMapping/>
  </p:clrMapOvr>
  <p:transition>
    <p:fad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EAD07B8C-897D-4677-BDBD-EFBA32E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3" y="0"/>
            <a:ext cx="10963708" cy="699452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D16152-0788-402F-BB8E-E367E7A6FE17}"/>
              </a:ext>
            </a:extLst>
          </p:cNvPr>
          <p:cNvSpPr/>
          <p:nvPr/>
        </p:nvSpPr>
        <p:spPr bwMode="auto">
          <a:xfrm>
            <a:off x="4453892" y="1125462"/>
            <a:ext cx="795298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4C9FB1-3394-40E9-837A-D492FD87821C}"/>
              </a:ext>
            </a:extLst>
          </p:cNvPr>
          <p:cNvSpPr/>
          <p:nvPr/>
        </p:nvSpPr>
        <p:spPr bwMode="auto">
          <a:xfrm>
            <a:off x="4453891" y="3401664"/>
            <a:ext cx="7028359" cy="31558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B94D772B-ACB8-4DE1-9B64-B806D5164250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5249190" y="1312499"/>
            <a:ext cx="2718881" cy="208916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26383"/>
      </p:ext>
    </p:extLst>
  </p:cSld>
  <p:clrMapOvr>
    <a:masterClrMapping/>
  </p:clrMapOvr>
  <p:transition>
    <p:fad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B9CA2B-48D8-4128-A830-10299CDE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0"/>
            <a:ext cx="11011937" cy="69945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0B39ED6-1679-41D7-8959-D4758CDDE219}"/>
              </a:ext>
            </a:extLst>
          </p:cNvPr>
          <p:cNvSpPr/>
          <p:nvPr/>
        </p:nvSpPr>
        <p:spPr bwMode="auto">
          <a:xfrm>
            <a:off x="5991746" y="2476280"/>
            <a:ext cx="10013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F999DF-50F2-48A8-96BF-715E1734115A}"/>
              </a:ext>
            </a:extLst>
          </p:cNvPr>
          <p:cNvSpPr/>
          <p:nvPr/>
        </p:nvSpPr>
        <p:spPr bwMode="auto">
          <a:xfrm>
            <a:off x="8464782" y="2943871"/>
            <a:ext cx="2643100" cy="189829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コネクタ: 曲線 9">
            <a:extLst>
              <a:ext uri="{FF2B5EF4-FFF2-40B4-BE49-F238E27FC236}">
                <a16:creationId xmlns:a16="http://schemas.microsoft.com/office/drawing/2014/main" id="{EBFE76F7-5281-404B-8CA1-58FAFF07E9F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6993081" y="2663317"/>
            <a:ext cx="2793251" cy="28055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099971"/>
      </p:ext>
    </p:extLst>
  </p:cSld>
  <p:clrMapOvr>
    <a:masterClrMapping/>
  </p:clrMapOvr>
  <p:transition>
    <p:fad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96F733-41BC-431F-8D75-AB0A819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40" y="0"/>
            <a:ext cx="109107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3206"/>
      </p:ext>
    </p:extLst>
  </p:cSld>
  <p:clrMapOvr>
    <a:masterClrMapping/>
  </p:clrMapOvr>
  <p:transition>
    <p:fad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C19FE-EDE9-4EE4-8DAB-F83892BF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5" y="177336"/>
            <a:ext cx="8735644" cy="663985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181507-5739-4EAF-A1B7-E2C048C8AF2A}"/>
              </a:ext>
            </a:extLst>
          </p:cNvPr>
          <p:cNvSpPr/>
          <p:nvPr/>
        </p:nvSpPr>
        <p:spPr bwMode="auto">
          <a:xfrm>
            <a:off x="5170605" y="5742039"/>
            <a:ext cx="5415454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36095"/>
      </p:ext>
    </p:extLst>
  </p:cSld>
  <p:clrMapOvr>
    <a:masterClrMapping/>
  </p:clrMapOvr>
  <p:transition>
    <p:fad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D6E0F5-555F-409E-A685-3E1EA38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85" y="2296945"/>
            <a:ext cx="6658904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262"/>
      </p:ext>
    </p:extLst>
  </p:cSld>
  <p:clrMapOvr>
    <a:masterClrMapping/>
  </p:clrMapOvr>
  <p:transition>
    <p:fad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E416-853F-46F3-894A-1EB486A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8" y="1058522"/>
            <a:ext cx="6677957" cy="2438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15821C3-9200-4F59-A9A4-DCFB98F7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08" y="4045300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89025"/>
      </p:ext>
    </p:extLst>
  </p:cSld>
  <p:clrMapOvr>
    <a:masterClrMapping/>
  </p:clrMapOvr>
  <p:transition>
    <p:fad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56695B-E3DB-4F5D-B38A-58F36FE7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92" y="2101655"/>
            <a:ext cx="4410691" cy="2791215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9EDA49F-6212-46BA-A23C-1922B06C1C0D}"/>
              </a:ext>
            </a:extLst>
          </p:cNvPr>
          <p:cNvSpPr/>
          <p:nvPr/>
        </p:nvSpPr>
        <p:spPr bwMode="auto">
          <a:xfrm>
            <a:off x="5877615" y="2744316"/>
            <a:ext cx="645733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218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7BFB2-F335-C512-66BC-654135F7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967"/>
            <a:ext cx="12436475" cy="536459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C8AC80E-ED83-EDDB-4C06-FA6E39BC6784}"/>
              </a:ext>
            </a:extLst>
          </p:cNvPr>
          <p:cNvSpPr/>
          <p:nvPr/>
        </p:nvSpPr>
        <p:spPr bwMode="auto">
          <a:xfrm>
            <a:off x="1044024" y="3595912"/>
            <a:ext cx="827976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99079"/>
      </p:ext>
    </p:extLst>
  </p:cSld>
  <p:clrMapOvr>
    <a:masterClrMapping/>
  </p:clrMapOvr>
  <p:transition>
    <p:fad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1D054-CCB9-4AE8-A476-F4D31AB3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38" y="353574"/>
            <a:ext cx="5715798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48"/>
      </p:ext>
    </p:extLst>
  </p:cSld>
  <p:clrMapOvr>
    <a:masterClrMapping/>
  </p:clrMapOvr>
  <p:transition>
    <p:fad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56CE98-F4D8-48CC-B934-33F40EE6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839416"/>
            <a:ext cx="6677957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34929"/>
      </p:ext>
    </p:extLst>
  </p:cSld>
  <p:clrMapOvr>
    <a:masterClrMapping/>
  </p:clrMapOvr>
  <p:transition>
    <p:fad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E5EA3F-9EB3-4282-A59F-F945ED1C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2956"/>
      </p:ext>
    </p:extLst>
  </p:cSld>
  <p:clrMapOvr>
    <a:masterClrMapping/>
  </p:clrMapOvr>
  <p:transition>
    <p:fad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51933C-3129-46F3-895E-F29401FA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2277892"/>
            <a:ext cx="667795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3462"/>
      </p:ext>
    </p:extLst>
  </p:cSld>
  <p:clrMapOvr>
    <a:masterClrMapping/>
  </p:clrMapOvr>
  <p:transition>
    <p:fad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C4B254D-E3BB-43BE-9016-CBC89FAE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5" y="358337"/>
            <a:ext cx="8373644" cy="627785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3B9DF4-A24D-494B-B6A5-E1B743CE7A6A}"/>
              </a:ext>
            </a:extLst>
          </p:cNvPr>
          <p:cNvSpPr/>
          <p:nvPr/>
        </p:nvSpPr>
        <p:spPr bwMode="auto">
          <a:xfrm>
            <a:off x="7624614" y="6089713"/>
            <a:ext cx="914401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44177"/>
      </p:ext>
    </p:extLst>
  </p:cSld>
  <p:clrMapOvr>
    <a:masterClrMapping/>
  </p:clrMapOvr>
  <p:transition>
    <p:fad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12DB8E-B3A4-494D-9561-F5003EB1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49" y="1544365"/>
            <a:ext cx="5382376" cy="3905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992C98-A561-46B4-AC3B-EBDFF25364A7}"/>
              </a:ext>
            </a:extLst>
          </p:cNvPr>
          <p:cNvSpPr/>
          <p:nvPr/>
        </p:nvSpPr>
        <p:spPr bwMode="auto">
          <a:xfrm>
            <a:off x="3978111" y="2083321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AE53D7-3CD3-45F7-9C59-D02BAAAC0FAC}"/>
              </a:ext>
            </a:extLst>
          </p:cNvPr>
          <p:cNvSpPr/>
          <p:nvPr/>
        </p:nvSpPr>
        <p:spPr bwMode="auto">
          <a:xfrm>
            <a:off x="5043341" y="1777507"/>
            <a:ext cx="791852" cy="31524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521504"/>
      </p:ext>
    </p:extLst>
  </p:cSld>
  <p:clrMapOvr>
    <a:masterClrMapping/>
  </p:clrMapOvr>
  <p:transition>
    <p:fad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F0E65C-4794-4CEF-833D-BE8AE24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59" y="1382417"/>
            <a:ext cx="66779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9274"/>
      </p:ext>
    </p:extLst>
  </p:cSld>
  <p:clrMapOvr>
    <a:masterClrMapping/>
  </p:clrMapOvr>
  <p:transition>
    <p:fad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A9A678-A592-4519-A169-E4F6DD0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2" y="1692023"/>
            <a:ext cx="9678751" cy="361047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590CE51-7162-4635-87C9-DCA963063333}"/>
              </a:ext>
            </a:extLst>
          </p:cNvPr>
          <p:cNvSpPr/>
          <p:nvPr/>
        </p:nvSpPr>
        <p:spPr bwMode="auto">
          <a:xfrm>
            <a:off x="1407143" y="2224724"/>
            <a:ext cx="405353" cy="70701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9508"/>
      </p:ext>
    </p:extLst>
  </p:cSld>
  <p:clrMapOvr>
    <a:masterClrMapping/>
  </p:clrMapOvr>
  <p:transition>
    <p:fad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DCED82A-1964-4C8C-8913-AA31ECF9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36"/>
            <a:ext cx="12436475" cy="64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1580"/>
      </p:ext>
    </p:extLst>
  </p:cSld>
  <p:clrMapOvr>
    <a:masterClrMapping/>
  </p:clrMapOvr>
  <p:transition>
    <p:fad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715BAD0-1BD4-4390-A7A8-3B20018D3A47}"/>
              </a:ext>
            </a:extLst>
          </p:cNvPr>
          <p:cNvSpPr txBox="1"/>
          <p:nvPr/>
        </p:nvSpPr>
        <p:spPr>
          <a:xfrm>
            <a:off x="2585884" y="2831690"/>
            <a:ext cx="2772697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レポートファイルを保存</a:t>
            </a:r>
            <a:endParaRPr kumimoji="1" lang="en-US" altLang="ja-JP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この時の名前が </a:t>
            </a:r>
            <a:r>
              <a:rPr kumimoji="1" lang="en-US" altLang="ja-JP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PBI</a:t>
            </a:r>
            <a:r>
              <a:rPr kumimoji="1" lang="ja-JP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レポートとデータセットの名前になる</a:t>
            </a:r>
          </a:p>
        </p:txBody>
      </p:sp>
    </p:spTree>
    <p:extLst>
      <p:ext uri="{BB962C8B-B14F-4D97-AF65-F5344CB8AC3E}">
        <p14:creationId xmlns:p14="http://schemas.microsoft.com/office/powerpoint/2010/main" val="26285104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5083D9-DF79-0B72-68D0-98034FDD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465"/>
            <a:ext cx="12436475" cy="2167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B9D2A4-8223-4F48-900A-F8F4302F931B}"/>
              </a:ext>
            </a:extLst>
          </p:cNvPr>
          <p:cNvSpPr/>
          <p:nvPr/>
        </p:nvSpPr>
        <p:spPr bwMode="auto">
          <a:xfrm>
            <a:off x="3069146" y="2944550"/>
            <a:ext cx="314189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50023"/>
      </p:ext>
    </p:extLst>
  </p:cSld>
  <p:clrMapOvr>
    <a:masterClrMapping/>
  </p:clrMapOvr>
  <p:transition>
    <p:fad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CB7090E6-8D5F-41E3-9504-805384B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1" y="1882549"/>
            <a:ext cx="4925112" cy="322942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1A0B6A-885C-4083-AB4F-053BFC97D4AC}"/>
              </a:ext>
            </a:extLst>
          </p:cNvPr>
          <p:cNvSpPr/>
          <p:nvPr/>
        </p:nvSpPr>
        <p:spPr bwMode="auto">
          <a:xfrm>
            <a:off x="6252961" y="2529163"/>
            <a:ext cx="911655" cy="4339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4303"/>
      </p:ext>
    </p:extLst>
  </p:cSld>
  <p:clrMapOvr>
    <a:masterClrMapping/>
  </p:clrMapOvr>
  <p:transition>
    <p:fad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C7A0FBB-39E2-4764-873C-14375A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28" y="1711075"/>
            <a:ext cx="568721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13508"/>
      </p:ext>
    </p:extLst>
  </p:cSld>
  <p:clrMapOvr>
    <a:masterClrMapping/>
  </p:clrMapOvr>
  <p:transition>
    <p:fad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6E3108-3B8F-4D7F-907C-3FBA4B27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92" y="2244550"/>
            <a:ext cx="4772691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315"/>
      </p:ext>
    </p:extLst>
  </p:cSld>
  <p:clrMapOvr>
    <a:masterClrMapping/>
  </p:clrMapOvr>
  <p:transition>
    <p:fad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935A8A-1044-4FEA-B506-61BAD71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71" y="1110917"/>
            <a:ext cx="4896533" cy="477269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154DF52-FBB6-46E5-AD13-240BDF1ECF9C}"/>
              </a:ext>
            </a:extLst>
          </p:cNvPr>
          <p:cNvSpPr/>
          <p:nvPr/>
        </p:nvSpPr>
        <p:spPr bwMode="auto">
          <a:xfrm>
            <a:off x="3797964" y="5082060"/>
            <a:ext cx="1483163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0B3A3D-545F-4A65-BACD-446D1C9B7394}"/>
              </a:ext>
            </a:extLst>
          </p:cNvPr>
          <p:cNvSpPr/>
          <p:nvPr/>
        </p:nvSpPr>
        <p:spPr bwMode="auto">
          <a:xfrm>
            <a:off x="5944796" y="2749328"/>
            <a:ext cx="1454379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9B7D0ADD-C384-4783-BDB3-9957189D818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5281127" y="2936365"/>
            <a:ext cx="663669" cy="23514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3535"/>
      </p:ext>
    </p:extLst>
  </p:cSld>
  <p:clrMapOvr>
    <a:masterClrMapping/>
  </p:clrMapOvr>
  <p:transition>
    <p:fad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9A8CC93-4F9E-4A19-AFA1-5851FB61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3" y="244021"/>
            <a:ext cx="9764488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7304"/>
      </p:ext>
    </p:extLst>
  </p:cSld>
  <p:clrMapOvr>
    <a:masterClrMapping/>
  </p:clrMapOvr>
  <p:transition>
    <p:fad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293372-8A53-4BF0-8C42-08C1EB87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1" y="210679"/>
            <a:ext cx="107647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7124"/>
      </p:ext>
    </p:extLst>
  </p:cSld>
  <p:clrMapOvr>
    <a:masterClrMapping/>
  </p:clrMapOvr>
  <p:transition>
    <p:fad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0C214-3864-4030-8788-7FC135C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34" y="1172838"/>
            <a:ext cx="4344006" cy="46488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9E49DA-6802-4F7E-80CE-8FB865EAF834}"/>
              </a:ext>
            </a:extLst>
          </p:cNvPr>
          <p:cNvSpPr txBox="1"/>
          <p:nvPr/>
        </p:nvSpPr>
        <p:spPr>
          <a:xfrm>
            <a:off x="3011767" y="5968751"/>
            <a:ext cx="6220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Azure SQL Database with </a:t>
            </a:r>
            <a:r>
              <a:rPr lang="en-US" altLang="ja-JP" dirty="0" err="1">
                <a:hlinkClick r:id="rId3"/>
              </a:rPr>
              <a:t>DirectQuery</a:t>
            </a:r>
            <a:r>
              <a:rPr lang="en-US" altLang="ja-JP" dirty="0">
                <a:hlinkClick r:id="rId3"/>
              </a:rPr>
              <a:t> - Power BI | Microsoft Docs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3535497"/>
      </p:ext>
    </p:extLst>
  </p:cSld>
  <p:clrMapOvr>
    <a:masterClrMapping/>
  </p:clrMapOvr>
  <p:transition>
    <p:fad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C0891-FBA6-4AAD-9C00-39B1E313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0" y="348810"/>
            <a:ext cx="12031754" cy="629690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6E11C9-EEC1-4166-A467-1B7B2C3B8CB3}"/>
              </a:ext>
            </a:extLst>
          </p:cNvPr>
          <p:cNvSpPr/>
          <p:nvPr/>
        </p:nvSpPr>
        <p:spPr bwMode="auto">
          <a:xfrm>
            <a:off x="1080585" y="4314256"/>
            <a:ext cx="11067871" cy="53094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60490"/>
      </p:ext>
    </p:extLst>
  </p:cSld>
  <p:clrMapOvr>
    <a:masterClrMapping/>
  </p:clrMapOvr>
  <p:transition>
    <p:fad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93877FA-30F7-4BD7-AB81-CE7A20F7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0" y="0"/>
            <a:ext cx="1147473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2400"/>
      </p:ext>
    </p:extLst>
  </p:cSld>
  <p:clrMapOvr>
    <a:masterClrMapping/>
  </p:clrMapOvr>
  <p:transition>
    <p:fad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731798-C9CA-4CEB-9E9D-EBF6A4C5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78" y="2155677"/>
            <a:ext cx="4020111" cy="356284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4F21195-0883-42DA-AEF1-FDD9BB41D43F}"/>
              </a:ext>
            </a:extLst>
          </p:cNvPr>
          <p:cNvSpPr/>
          <p:nvPr/>
        </p:nvSpPr>
        <p:spPr bwMode="auto">
          <a:xfrm>
            <a:off x="6549770" y="3051228"/>
            <a:ext cx="369376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07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1257D3-099A-7BBE-0528-1EE9FD0B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291"/>
            <a:ext cx="12436475" cy="285194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4CCE92-2C27-4B00-B99A-0B2F223A3FB4}"/>
              </a:ext>
            </a:extLst>
          </p:cNvPr>
          <p:cNvSpPr/>
          <p:nvPr/>
        </p:nvSpPr>
        <p:spPr bwMode="auto">
          <a:xfrm>
            <a:off x="3524308" y="3699911"/>
            <a:ext cx="906218" cy="51845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788994"/>
      </p:ext>
    </p:extLst>
  </p:cSld>
  <p:clrMapOvr>
    <a:masterClrMapping/>
  </p:clrMapOvr>
  <p:transition>
    <p:fad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7B4C6AF-B2A5-4E4F-A9EF-F6D97F92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95" y="1653918"/>
            <a:ext cx="704948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853"/>
      </p:ext>
    </p:extLst>
  </p:cSld>
  <p:clrMapOvr>
    <a:masterClrMapping/>
  </p:clrMapOvr>
  <p:transition>
    <p:fad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4264A6-D315-4AC5-9B9C-41A1E91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81" y="2215971"/>
            <a:ext cx="4382112" cy="25625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CC7FB2-6919-4AA4-8F96-1998FD7B3DA7}"/>
              </a:ext>
            </a:extLst>
          </p:cNvPr>
          <p:cNvSpPr/>
          <p:nvPr/>
        </p:nvSpPr>
        <p:spPr bwMode="auto">
          <a:xfrm>
            <a:off x="6513205" y="4168879"/>
            <a:ext cx="1431260" cy="33429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21315"/>
      </p:ext>
    </p:extLst>
  </p:cSld>
  <p:clrMapOvr>
    <a:masterClrMapping/>
  </p:clrMapOvr>
  <p:transition>
    <p:fad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78FFE9-FD99-402D-8FC9-8320FF01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15" y="-1"/>
            <a:ext cx="641728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327"/>
      </p:ext>
    </p:extLst>
  </p:cSld>
  <p:clrMapOvr>
    <a:masterClrMapping/>
  </p:clrMapOvr>
  <p:transition>
    <p:fad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D1DA9-7936-42E0-A67C-643DC31A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90" y="1391943"/>
            <a:ext cx="7849695" cy="42106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844E59B-CBCF-4EBD-9F86-517FCEC4DED5}"/>
              </a:ext>
            </a:extLst>
          </p:cNvPr>
          <p:cNvSpPr/>
          <p:nvPr/>
        </p:nvSpPr>
        <p:spPr bwMode="auto">
          <a:xfrm>
            <a:off x="8277450" y="3310225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22652"/>
      </p:ext>
    </p:extLst>
  </p:cSld>
  <p:clrMapOvr>
    <a:masterClrMapping/>
  </p:clrMapOvr>
  <p:transition>
    <p:fad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5F13A7-9E2E-489E-B4A7-DA0D6D3D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3" y="1077575"/>
            <a:ext cx="6935168" cy="48393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32A32-2D92-4184-A80F-C6F6E5E2B929}"/>
              </a:ext>
            </a:extLst>
          </p:cNvPr>
          <p:cNvSpPr/>
          <p:nvPr/>
        </p:nvSpPr>
        <p:spPr bwMode="auto">
          <a:xfrm>
            <a:off x="7745603" y="3002314"/>
            <a:ext cx="922535" cy="37407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98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8920EF-34C7-0E31-4F8D-808AC710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"/>
            <a:ext cx="12436475" cy="694634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D22313D-FB6D-B2AF-84FC-E0DC24BBA5FB}"/>
              </a:ext>
            </a:extLst>
          </p:cNvPr>
          <p:cNvSpPr/>
          <p:nvPr/>
        </p:nvSpPr>
        <p:spPr bwMode="auto">
          <a:xfrm>
            <a:off x="205108" y="3577511"/>
            <a:ext cx="8938892" cy="275848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660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D5FC4E-909E-A6B6-C753-62004AF0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0" y="0"/>
            <a:ext cx="11905915" cy="69945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87AB9-8966-956C-560B-9D21337C2BA8}"/>
              </a:ext>
            </a:extLst>
          </p:cNvPr>
          <p:cNvSpPr/>
          <p:nvPr/>
        </p:nvSpPr>
        <p:spPr bwMode="auto">
          <a:xfrm>
            <a:off x="442708" y="6436800"/>
            <a:ext cx="1076492" cy="4176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616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1E566-C517-F672-4AA3-908AF96A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131"/>
            <a:ext cx="12436475" cy="65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9898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A3773A-1CE3-B951-E90B-38D1E017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26"/>
            <a:ext cx="12436475" cy="62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210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F47F3-2E1F-CC5F-6609-CF924E00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68"/>
            <a:ext cx="12436475" cy="5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29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880D32-635F-BA20-E918-74898246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92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5560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2568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C4EFA0E-F4B6-636E-E747-F267C874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86"/>
            <a:ext cx="12436475" cy="385815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38AF66-9FEC-8AF0-FE2D-95971EBA3991}"/>
              </a:ext>
            </a:extLst>
          </p:cNvPr>
          <p:cNvSpPr/>
          <p:nvPr/>
        </p:nvSpPr>
        <p:spPr bwMode="auto">
          <a:xfrm>
            <a:off x="1002281" y="2954944"/>
            <a:ext cx="800875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156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29993-BAF7-64DE-E544-05E7982F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37"/>
            <a:ext cx="12436475" cy="637725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47CC97-FAA6-37FC-0C93-150E1140AC54}"/>
              </a:ext>
            </a:extLst>
          </p:cNvPr>
          <p:cNvSpPr/>
          <p:nvPr/>
        </p:nvSpPr>
        <p:spPr bwMode="auto">
          <a:xfrm>
            <a:off x="6287081" y="4409344"/>
            <a:ext cx="15249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7331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ECFAB-E88E-E30C-20AD-DDD48178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102"/>
            <a:ext cx="12436475" cy="613432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036982-28D3-4958-9C1F-195868D1FE6C}"/>
              </a:ext>
            </a:extLst>
          </p:cNvPr>
          <p:cNvSpPr/>
          <p:nvPr/>
        </p:nvSpPr>
        <p:spPr bwMode="auto">
          <a:xfrm>
            <a:off x="4472681" y="1824544"/>
            <a:ext cx="783319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6D41533-1373-ABD5-E816-65D27FC2B236}"/>
              </a:ext>
            </a:extLst>
          </p:cNvPr>
          <p:cNvSpPr/>
          <p:nvPr/>
        </p:nvSpPr>
        <p:spPr bwMode="auto">
          <a:xfrm>
            <a:off x="4472681" y="5064543"/>
            <a:ext cx="7284919" cy="14998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A93A84D3-C5F5-3585-C5BA-14AE27082F34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4472681" y="2013871"/>
            <a:ext cx="12700" cy="3800611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3300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1F43CE4-DFC2-1C83-B1F2-8FF2284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593"/>
            <a:ext cx="12436475" cy="573733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E2B610-4FB6-4AE2-BD25-09A9A5666E2B}"/>
              </a:ext>
            </a:extLst>
          </p:cNvPr>
          <p:cNvSpPr/>
          <p:nvPr/>
        </p:nvSpPr>
        <p:spPr bwMode="auto">
          <a:xfrm>
            <a:off x="115749" y="15203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37340B5-19DB-4D35-8C77-E99F5B07839A}"/>
              </a:ext>
            </a:extLst>
          </p:cNvPr>
          <p:cNvSpPr/>
          <p:nvPr/>
        </p:nvSpPr>
        <p:spPr bwMode="auto">
          <a:xfrm>
            <a:off x="123323" y="55812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50EC6E2-58F8-46A2-B589-FDA71200378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33357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3E971A38-3D55-44B4-AF50-1930D55164B8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2578798" y="4196746"/>
            <a:ext cx="1561723" cy="15510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97FFB7C7-25BB-4861-867B-867B326B0772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 flipV="1">
            <a:off x="5239583" y="2584792"/>
            <a:ext cx="1926119" cy="161195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1632BE5-3341-4F9F-9729-22BC5A353D95}"/>
              </a:ext>
            </a:extLst>
          </p:cNvPr>
          <p:cNvSpPr/>
          <p:nvPr/>
        </p:nvSpPr>
        <p:spPr bwMode="auto">
          <a:xfrm>
            <a:off x="7165702" y="24182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656C05D-ACE1-418D-8377-DB14B73FFC3C}"/>
              </a:ext>
            </a:extLst>
          </p:cNvPr>
          <p:cNvSpPr/>
          <p:nvPr/>
        </p:nvSpPr>
        <p:spPr bwMode="auto">
          <a:xfrm>
            <a:off x="4140521" y="4030194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FE71030-FDCF-F302-9FA5-2C13397D0402}"/>
              </a:ext>
            </a:extLst>
          </p:cNvPr>
          <p:cNvSpPr/>
          <p:nvPr/>
        </p:nvSpPr>
        <p:spPr bwMode="auto">
          <a:xfrm>
            <a:off x="7165702" y="2928823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ACA157EC-738A-62F2-BA88-A35715E0A219}"/>
              </a:ext>
            </a:extLst>
          </p:cNvPr>
          <p:cNvCxnSpPr>
            <a:cxnSpLocks/>
            <a:stCxn id="17" idx="3"/>
            <a:endCxn id="30" idx="3"/>
          </p:cNvCxnSpPr>
          <p:nvPr/>
        </p:nvCxnSpPr>
        <p:spPr>
          <a:xfrm>
            <a:off x="9107999" y="2584792"/>
            <a:ext cx="2124001" cy="510583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7740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79EA219-607B-65F8-3DDE-EB6ABAED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718"/>
            <a:ext cx="12436475" cy="30630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8E8C49-4F26-EB97-8933-9FF947A1EFF5}"/>
              </a:ext>
            </a:extLst>
          </p:cNvPr>
          <p:cNvSpPr/>
          <p:nvPr/>
        </p:nvSpPr>
        <p:spPr bwMode="auto">
          <a:xfrm>
            <a:off x="6183212" y="3764640"/>
            <a:ext cx="145927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1694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D1462C-D31D-3F07-AE26-07EEEC79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65"/>
            <a:ext cx="12436475" cy="57237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E2B7B3-0318-B855-D2F0-8D5ACEB494C3}"/>
              </a:ext>
            </a:extLst>
          </p:cNvPr>
          <p:cNvSpPr/>
          <p:nvPr/>
        </p:nvSpPr>
        <p:spPr bwMode="auto">
          <a:xfrm>
            <a:off x="6830247" y="3273126"/>
            <a:ext cx="387615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AC5EC6-D313-CB6C-ECD8-97B8FAE2A4FE}"/>
              </a:ext>
            </a:extLst>
          </p:cNvPr>
          <p:cNvSpPr/>
          <p:nvPr/>
        </p:nvSpPr>
        <p:spPr bwMode="auto">
          <a:xfrm>
            <a:off x="5248434" y="57807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5BA71BB0-1F1B-C13A-04F4-9324F6434CB7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75621" y="3902648"/>
            <a:ext cx="2389122" cy="1796285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21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21BD85A-7998-9312-5CAB-FF69F3FB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1"/>
            <a:ext cx="12436475" cy="53394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DFAF59-0056-44E2-87AB-562FAE00E9C3}"/>
              </a:ext>
            </a:extLst>
          </p:cNvPr>
          <p:cNvSpPr/>
          <p:nvPr/>
        </p:nvSpPr>
        <p:spPr bwMode="auto">
          <a:xfrm>
            <a:off x="4189188" y="3107403"/>
            <a:ext cx="4155612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E595D7-1D55-45F2-A54B-67EB9A7227FF}"/>
              </a:ext>
            </a:extLst>
          </p:cNvPr>
          <p:cNvSpPr/>
          <p:nvPr/>
        </p:nvSpPr>
        <p:spPr bwMode="auto">
          <a:xfrm>
            <a:off x="4887813" y="5661179"/>
            <a:ext cx="1590556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0406211-5145-E805-67F3-C3A3CDB66420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>
            <a:off x="6478369" y="3302333"/>
            <a:ext cx="1866431" cy="2553776"/>
          </a:xfrm>
          <a:prstGeom prst="curvedConnector3">
            <a:avLst>
              <a:gd name="adj1" fmla="val -1224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6265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90A32F-80EA-F498-5AE9-CE968B2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612"/>
            <a:ext cx="12436475" cy="23533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20DB37B-B0D4-D525-A065-7C755F4871DA}"/>
              </a:ext>
            </a:extLst>
          </p:cNvPr>
          <p:cNvSpPr/>
          <p:nvPr/>
        </p:nvSpPr>
        <p:spPr bwMode="auto">
          <a:xfrm>
            <a:off x="3084126" y="3330710"/>
            <a:ext cx="2143073" cy="3916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04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D422F78C-7482-8DE2-259E-631A897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3" y="72547"/>
            <a:ext cx="11812649" cy="684943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D1B2C85-9852-3B04-FD3D-684B15AA38B5}"/>
              </a:ext>
            </a:extLst>
          </p:cNvPr>
          <p:cNvSpPr/>
          <p:nvPr/>
        </p:nvSpPr>
        <p:spPr bwMode="auto">
          <a:xfrm>
            <a:off x="1728358" y="1007839"/>
            <a:ext cx="1120350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FBEE83-9337-619D-2631-100160FD6D80}"/>
              </a:ext>
            </a:extLst>
          </p:cNvPr>
          <p:cNvSpPr/>
          <p:nvPr/>
        </p:nvSpPr>
        <p:spPr bwMode="auto">
          <a:xfrm>
            <a:off x="1728358" y="2461501"/>
            <a:ext cx="9725088" cy="24599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4902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E52EF0-5665-D94A-9660-AE03696C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21"/>
            <a:ext cx="12436475" cy="57958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790CB7-35E3-DF08-889E-E4A3A178C1CF}"/>
              </a:ext>
            </a:extLst>
          </p:cNvPr>
          <p:cNvSpPr/>
          <p:nvPr/>
        </p:nvSpPr>
        <p:spPr bwMode="auto">
          <a:xfrm>
            <a:off x="4202691" y="2884372"/>
            <a:ext cx="3947709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697F5E-53A8-CC1B-F1AC-755DB81BF07C}"/>
              </a:ext>
            </a:extLst>
          </p:cNvPr>
          <p:cNvSpPr/>
          <p:nvPr/>
        </p:nvSpPr>
        <p:spPr bwMode="auto">
          <a:xfrm>
            <a:off x="4874521" y="5864533"/>
            <a:ext cx="902741" cy="389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コネクタ: 曲線 5">
            <a:extLst>
              <a:ext uri="{FF2B5EF4-FFF2-40B4-BE49-F238E27FC236}">
                <a16:creationId xmlns:a16="http://schemas.microsoft.com/office/drawing/2014/main" id="{14F14B68-C1ED-288F-2774-9EE793CA054E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 flipH="1">
            <a:off x="5777262" y="3079302"/>
            <a:ext cx="2373138" cy="2980161"/>
          </a:xfrm>
          <a:prstGeom prst="curvedConnector3">
            <a:avLst>
              <a:gd name="adj1" fmla="val -963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8600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C41D7E-2FF4-F797-A3D9-588269B3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06"/>
            <a:ext cx="12436475" cy="40619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B3A54A-245A-3A38-2C3F-A8959816E67C}"/>
              </a:ext>
            </a:extLst>
          </p:cNvPr>
          <p:cNvSpPr/>
          <p:nvPr/>
        </p:nvSpPr>
        <p:spPr bwMode="auto">
          <a:xfrm>
            <a:off x="157822" y="4885838"/>
            <a:ext cx="2758177" cy="4853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CC8C9508-C52E-9550-33DF-391D65B3AFB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915999" y="3345111"/>
            <a:ext cx="628630" cy="178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52C54BC-A96F-3301-E9D0-B702484D8E01}"/>
              </a:ext>
            </a:extLst>
          </p:cNvPr>
          <p:cNvSpPr/>
          <p:nvPr/>
        </p:nvSpPr>
        <p:spPr bwMode="auto">
          <a:xfrm>
            <a:off x="3544629" y="3178559"/>
            <a:ext cx="88011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28009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6D290-8B26-200F-7B8B-15F08927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46"/>
            <a:ext cx="12436475" cy="644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5801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65841A-CD5C-1F2A-B036-0E45877E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6"/>
            <a:ext cx="12436475" cy="64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847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CAAF7-502E-0498-A1E0-D36F6F8E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64"/>
            <a:ext cx="12436475" cy="606779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1217FF-DB3D-3EAF-33A6-CACFC527A094}"/>
              </a:ext>
            </a:extLst>
          </p:cNvPr>
          <p:cNvSpPr/>
          <p:nvPr/>
        </p:nvSpPr>
        <p:spPr bwMode="auto">
          <a:xfrm>
            <a:off x="205018" y="6034704"/>
            <a:ext cx="1064933" cy="36641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1645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3D89F2-E599-E683-456E-B80BD60D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731"/>
            <a:ext cx="12436475" cy="46950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5230B07-F8D7-1C2A-37B3-181805C9C0A2}"/>
              </a:ext>
            </a:extLst>
          </p:cNvPr>
          <p:cNvSpPr/>
          <p:nvPr/>
        </p:nvSpPr>
        <p:spPr bwMode="auto">
          <a:xfrm>
            <a:off x="172616" y="4457553"/>
            <a:ext cx="2714583" cy="48614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F290E88A-2F3B-938B-CAA6-6AA64485568B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5400000" flipH="1" flipV="1">
            <a:off x="6661486" y="-843283"/>
            <a:ext cx="169258" cy="10432414"/>
          </a:xfrm>
          <a:prstGeom prst="curvedConnector3">
            <a:avLst>
              <a:gd name="adj1" fmla="val 23506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A4083B-5C22-BBA5-E105-D49EED5D72EE}"/>
              </a:ext>
            </a:extLst>
          </p:cNvPr>
          <p:cNvSpPr/>
          <p:nvPr/>
        </p:nvSpPr>
        <p:spPr bwMode="auto">
          <a:xfrm>
            <a:off x="11744437" y="4288295"/>
            <a:ext cx="435770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56BA9F-2D32-A53E-2AAB-061ADE29A832}"/>
              </a:ext>
            </a:extLst>
          </p:cNvPr>
          <p:cNvSpPr/>
          <p:nvPr/>
        </p:nvSpPr>
        <p:spPr bwMode="auto">
          <a:xfrm>
            <a:off x="9530999" y="4903050"/>
            <a:ext cx="12215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B1DB4CC3-E481-F969-5B3B-691A88368117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11133350" y="4240630"/>
            <a:ext cx="448204" cy="120974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3377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19359D-4F26-9F88-1D2F-FCA89873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28"/>
            <a:ext cx="12436475" cy="6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64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5951A-5915-B917-37F9-100DD901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47"/>
            <a:ext cx="12436475" cy="6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365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CB7246-A345-FB9A-9DB5-0AE54343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0"/>
            <a:ext cx="106096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04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68106-6E03-0D34-B349-52F59290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50"/>
            <a:ext cx="12436475" cy="324502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A8EDC9-BEAB-CEBD-3BB1-CDAD853D2026}"/>
              </a:ext>
            </a:extLst>
          </p:cNvPr>
          <p:cNvSpPr/>
          <p:nvPr/>
        </p:nvSpPr>
        <p:spPr bwMode="auto">
          <a:xfrm>
            <a:off x="276127" y="3527126"/>
            <a:ext cx="753474" cy="4308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142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568BA519-5836-2B95-987C-14CEC192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7"/>
            <a:ext cx="12436475" cy="69751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C946865-A376-039B-F74F-663CBF5E587E}"/>
              </a:ext>
            </a:extLst>
          </p:cNvPr>
          <p:cNvSpPr/>
          <p:nvPr/>
        </p:nvSpPr>
        <p:spPr bwMode="auto">
          <a:xfrm>
            <a:off x="115749" y="929930"/>
            <a:ext cx="7064354" cy="66902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5D4826-B738-08AF-C6EC-05EDFEB078FC}"/>
              </a:ext>
            </a:extLst>
          </p:cNvPr>
          <p:cNvSpPr/>
          <p:nvPr/>
        </p:nvSpPr>
        <p:spPr bwMode="auto">
          <a:xfrm>
            <a:off x="123323" y="4990800"/>
            <a:ext cx="2455475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D09B9E0-B88B-B9B2-4990-8F7332BC026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-894392" y="2745346"/>
            <a:ext cx="3391845" cy="10990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90EFCE41-36E4-DFF9-C458-E1F6531A0B4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2578798" y="3599014"/>
            <a:ext cx="1590523" cy="15583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1337DDC-6B41-7ACC-F190-3E5671F78FDB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268383" y="1994392"/>
            <a:ext cx="1897319" cy="16046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74D857-E70D-BD02-CE9C-708021D031B5}"/>
              </a:ext>
            </a:extLst>
          </p:cNvPr>
          <p:cNvSpPr/>
          <p:nvPr/>
        </p:nvSpPr>
        <p:spPr bwMode="auto">
          <a:xfrm>
            <a:off x="7165702" y="1827840"/>
            <a:ext cx="19422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5EC14A2-0D3B-03CC-F982-29A83F3FFEA1}"/>
              </a:ext>
            </a:extLst>
          </p:cNvPr>
          <p:cNvSpPr/>
          <p:nvPr/>
        </p:nvSpPr>
        <p:spPr bwMode="auto">
          <a:xfrm>
            <a:off x="4169321" y="3432462"/>
            <a:ext cx="109906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E1B979E-ED94-5462-66CA-1171BAD01F23}"/>
              </a:ext>
            </a:extLst>
          </p:cNvPr>
          <p:cNvSpPr/>
          <p:nvPr/>
        </p:nvSpPr>
        <p:spPr bwMode="auto">
          <a:xfrm>
            <a:off x="7165702" y="2327495"/>
            <a:ext cx="4066298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コネクタ: 曲線 20">
            <a:extLst>
              <a:ext uri="{FF2B5EF4-FFF2-40B4-BE49-F238E27FC236}">
                <a16:creationId xmlns:a16="http://schemas.microsoft.com/office/drawing/2014/main" id="{518DA03D-B025-AE40-BCC3-CAC81A1F112F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>
            <a:off x="9107999" y="1994392"/>
            <a:ext cx="2124001" cy="499655"/>
          </a:xfrm>
          <a:prstGeom prst="curvedConnector3">
            <a:avLst>
              <a:gd name="adj1" fmla="val 110763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CA4CC4C-4461-2107-54B2-3203ABD376F0}"/>
              </a:ext>
            </a:extLst>
          </p:cNvPr>
          <p:cNvSpPr/>
          <p:nvPr/>
        </p:nvSpPr>
        <p:spPr bwMode="auto">
          <a:xfrm>
            <a:off x="7180103" y="6124090"/>
            <a:ext cx="1704697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コネクタ: 曲線 30">
            <a:extLst>
              <a:ext uri="{FF2B5EF4-FFF2-40B4-BE49-F238E27FC236}">
                <a16:creationId xmlns:a16="http://schemas.microsoft.com/office/drawing/2014/main" id="{4E87DBC7-C20B-9420-0A55-A3ACE2798A06}"/>
              </a:ext>
            </a:extLst>
          </p:cNvPr>
          <p:cNvCxnSpPr>
            <a:cxnSpLocks/>
            <a:stCxn id="19" idx="3"/>
            <a:endCxn id="30" idx="3"/>
          </p:cNvCxnSpPr>
          <p:nvPr/>
        </p:nvCxnSpPr>
        <p:spPr>
          <a:xfrm flipH="1">
            <a:off x="8884800" y="2494047"/>
            <a:ext cx="2347200" cy="3796595"/>
          </a:xfrm>
          <a:prstGeom prst="curvedConnector3">
            <a:avLst>
              <a:gd name="adj1" fmla="val -973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526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49C850-8523-959D-517E-1EA9CD5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047"/>
            <a:ext cx="12436475" cy="576242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D50B0C-B2E1-8464-2AF1-C592312A057A}"/>
              </a:ext>
            </a:extLst>
          </p:cNvPr>
          <p:cNvSpPr/>
          <p:nvPr/>
        </p:nvSpPr>
        <p:spPr bwMode="auto">
          <a:xfrm>
            <a:off x="6218237" y="3244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13C4204-0DF7-896D-FE3D-70BF1BB69DFF}"/>
              </a:ext>
            </a:extLst>
          </p:cNvPr>
          <p:cNvSpPr/>
          <p:nvPr/>
        </p:nvSpPr>
        <p:spPr bwMode="auto">
          <a:xfrm>
            <a:off x="5248434" y="5751926"/>
            <a:ext cx="1723605" cy="42924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E20B621-5DB2-30A9-4E1A-A4A27CB3EC40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5400000">
            <a:off x="6682818" y="3866650"/>
            <a:ext cx="2389122" cy="181068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8841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D060F4-6E03-CDB7-41FE-7B7FEB56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9"/>
            <a:ext cx="12436475" cy="663278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19F968-11CC-817D-1E50-9B092E9F2858}"/>
              </a:ext>
            </a:extLst>
          </p:cNvPr>
          <p:cNvSpPr/>
          <p:nvPr/>
        </p:nvSpPr>
        <p:spPr bwMode="auto">
          <a:xfrm>
            <a:off x="7082237" y="2488326"/>
            <a:ext cx="512896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42537F-4F5E-BB26-0C90-989CE0CC260F}"/>
              </a:ext>
            </a:extLst>
          </p:cNvPr>
          <p:cNvSpPr/>
          <p:nvPr/>
        </p:nvSpPr>
        <p:spPr bwMode="auto">
          <a:xfrm>
            <a:off x="7775635" y="5795126"/>
            <a:ext cx="1598766" cy="84327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E06B33F-E881-C1F9-F43C-1676DE4CCF82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 flipH="1" flipV="1">
            <a:off x="7082237" y="2654877"/>
            <a:ext cx="693398" cy="3561885"/>
          </a:xfrm>
          <a:prstGeom prst="curvedConnector3">
            <a:avLst>
              <a:gd name="adj1" fmla="val -329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18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2831284-F3B5-4569-9F9E-9025DC03C630}"/>
              </a:ext>
            </a:extLst>
          </p:cNvPr>
          <p:cNvSpPr/>
          <p:nvPr/>
        </p:nvSpPr>
        <p:spPr bwMode="auto">
          <a:xfrm>
            <a:off x="198093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F64E8425-2293-454E-9697-E3AEED517796}"/>
              </a:ext>
            </a:extLst>
          </p:cNvPr>
          <p:cNvSpPr txBox="1">
            <a:spLocks/>
          </p:cNvSpPr>
          <p:nvPr/>
        </p:nvSpPr>
        <p:spPr>
          <a:xfrm>
            <a:off x="600059" y="466301"/>
            <a:ext cx="1123946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5130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第</a:t>
            </a:r>
            <a:r>
              <a:rPr kumimoji="1" lang="en-US" altLang="ja-JP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5</a:t>
            </a:r>
            <a:r>
              <a:rPr kumimoji="1" lang="ja-JP" altLang="en-US" sz="2800" b="0" i="0" u="none" strike="noStrike" kern="1200" cap="none" spc="-51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" panose="020B0500000000000000" pitchFamily="50" charset="-128"/>
                <a:ea typeface="Yu Gothic UI" panose="020B0500000000000000" pitchFamily="50" charset="-128"/>
                <a:cs typeface="Segoe UI" pitchFamily="34" charset="0"/>
              </a:rPr>
              <a:t>章：データの統合と可視化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176E15-C2C7-44D5-BC9F-C8ECC4934060}"/>
              </a:ext>
            </a:extLst>
          </p:cNvPr>
          <p:cNvSpPr/>
          <p:nvPr/>
        </p:nvSpPr>
        <p:spPr bwMode="auto">
          <a:xfrm>
            <a:off x="198092" y="6057716"/>
            <a:ext cx="12048483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B5B149-FAA3-4481-8B5A-86AE68B974B1}"/>
              </a:ext>
            </a:extLst>
          </p:cNvPr>
          <p:cNvSpPr/>
          <p:nvPr/>
        </p:nvSpPr>
        <p:spPr bwMode="auto">
          <a:xfrm>
            <a:off x="198093" y="5429119"/>
            <a:ext cx="12048484" cy="540000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E3D4D1-9B05-4463-9239-E23BF0EFE12D}"/>
              </a:ext>
            </a:extLst>
          </p:cNvPr>
          <p:cNvSpPr/>
          <p:nvPr/>
        </p:nvSpPr>
        <p:spPr bwMode="auto">
          <a:xfrm>
            <a:off x="1789288" y="1248157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3EEFF4-4036-4EC0-98A5-3D17250D38E1}"/>
              </a:ext>
            </a:extLst>
          </p:cNvPr>
          <p:cNvSpPr/>
          <p:nvPr/>
        </p:nvSpPr>
        <p:spPr bwMode="auto">
          <a:xfrm>
            <a:off x="3378093" y="1260361"/>
            <a:ext cx="1260000" cy="4078292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A9E2E1-543C-402E-B08A-843529D4EF7B}"/>
              </a:ext>
            </a:extLst>
          </p:cNvPr>
          <p:cNvSpPr/>
          <p:nvPr/>
        </p:nvSpPr>
        <p:spPr bwMode="auto">
          <a:xfrm>
            <a:off x="4963220" y="1252377"/>
            <a:ext cx="252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D5FCA9-16DD-419F-A863-8FAD420939DC}"/>
              </a:ext>
            </a:extLst>
          </p:cNvPr>
          <p:cNvSpPr/>
          <p:nvPr/>
        </p:nvSpPr>
        <p:spPr bwMode="auto">
          <a:xfrm>
            <a:off x="780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36C046-15C6-41DE-B874-67C54BC1C74D}"/>
              </a:ext>
            </a:extLst>
          </p:cNvPr>
          <p:cNvSpPr/>
          <p:nvPr/>
        </p:nvSpPr>
        <p:spPr bwMode="auto">
          <a:xfrm>
            <a:off x="9396577" y="1260360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18E5CB-F25B-4B87-B5EB-1A96848104E5}"/>
              </a:ext>
            </a:extLst>
          </p:cNvPr>
          <p:cNvSpPr/>
          <p:nvPr/>
        </p:nvSpPr>
        <p:spPr bwMode="auto">
          <a:xfrm>
            <a:off x="10986577" y="1247786"/>
            <a:ext cx="1260000" cy="4101376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01A2F2-557B-43E5-A91A-734764685EFA}"/>
              </a:ext>
            </a:extLst>
          </p:cNvPr>
          <p:cNvSpPr txBox="1"/>
          <p:nvPr/>
        </p:nvSpPr>
        <p:spPr>
          <a:xfrm>
            <a:off x="362424" y="1297314"/>
            <a:ext cx="93991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Generate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9FB142-5E19-42C8-9F79-BFB2214C46EA}"/>
              </a:ext>
            </a:extLst>
          </p:cNvPr>
          <p:cNvSpPr txBox="1"/>
          <p:nvPr/>
        </p:nvSpPr>
        <p:spPr>
          <a:xfrm>
            <a:off x="2006225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Ingest 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A739BF-B9A3-4A45-8DA1-E26B12EA3BFF}"/>
              </a:ext>
            </a:extLst>
          </p:cNvPr>
          <p:cNvSpPr txBox="1"/>
          <p:nvPr/>
        </p:nvSpPr>
        <p:spPr>
          <a:xfrm>
            <a:off x="3602066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Store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AB5369-8680-4329-9E4D-54473A20C30A}"/>
              </a:ext>
            </a:extLst>
          </p:cNvPr>
          <p:cNvSpPr txBox="1"/>
          <p:nvPr/>
        </p:nvSpPr>
        <p:spPr>
          <a:xfrm>
            <a:off x="5811353" y="129731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Process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B72C18-00DF-42E6-A489-0BAC82BD7666}"/>
              </a:ext>
            </a:extLst>
          </p:cNvPr>
          <p:cNvSpPr txBox="1"/>
          <p:nvPr/>
        </p:nvSpPr>
        <p:spPr>
          <a:xfrm>
            <a:off x="803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Enrich</a:t>
            </a:r>
            <a:endParaRPr kumimoji="1" lang="ja-JP" altLang="en-US" sz="1801" b="0" i="0" u="none" strike="noStrike" kern="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30F357-FF44-494C-AE39-B950F61D26AE}"/>
              </a:ext>
            </a:extLst>
          </p:cNvPr>
          <p:cNvSpPr txBox="1"/>
          <p:nvPr/>
        </p:nvSpPr>
        <p:spPr>
          <a:xfrm>
            <a:off x="9620550" y="1307824"/>
            <a:ext cx="8237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Serve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E25F01-7B5C-418A-81C1-EBA7023EDEDB}"/>
              </a:ext>
            </a:extLst>
          </p:cNvPr>
          <p:cNvSpPr txBox="1"/>
          <p:nvPr/>
        </p:nvSpPr>
        <p:spPr>
          <a:xfrm>
            <a:off x="11115219" y="1307824"/>
            <a:ext cx="100271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Consume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1837BB-42EE-4804-A943-5587BD05882B}"/>
              </a:ext>
            </a:extLst>
          </p:cNvPr>
          <p:cNvSpPr txBox="1"/>
          <p:nvPr/>
        </p:nvSpPr>
        <p:spPr>
          <a:xfrm>
            <a:off x="358138" y="5574469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Discover &amp; Govern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840AED-8103-464A-AA01-3D5FCDA1C588}"/>
              </a:ext>
            </a:extLst>
          </p:cNvPr>
          <p:cNvSpPr txBox="1"/>
          <p:nvPr/>
        </p:nvSpPr>
        <p:spPr>
          <a:xfrm>
            <a:off x="358138" y="6203066"/>
            <a:ext cx="24718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1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Platform</a:t>
            </a:r>
            <a:endParaRPr kumimoji="1" lang="ja-JP" altLang="en-US" sz="1801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21" name="グラフィックス 20">
            <a:extLst>
              <a:ext uri="{FF2B5EF4-FFF2-40B4-BE49-F238E27FC236}">
                <a16:creationId xmlns:a16="http://schemas.microsoft.com/office/drawing/2014/main" id="{0F08E82A-B576-4298-9F09-4A13E56D7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011" y="6188446"/>
            <a:ext cx="288000" cy="288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4A94452B-204D-4B65-9488-AC99EF7B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6202" y="6188446"/>
            <a:ext cx="288000" cy="288000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8CCCE603-36DF-43DC-BB94-AD4DD35D5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394" y="6188446"/>
            <a:ext cx="288000" cy="288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EAFF5D89-AE11-4FED-B3C5-FD65D965C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586" y="6188446"/>
            <a:ext cx="288000" cy="288000"/>
          </a:xfrm>
          <a:prstGeom prst="rect">
            <a:avLst/>
          </a:prstGeom>
        </p:spPr>
      </p:pic>
      <p:pic>
        <p:nvPicPr>
          <p:cNvPr id="25" name="グラフィックス 24">
            <a:extLst>
              <a:ext uri="{FF2B5EF4-FFF2-40B4-BE49-F238E27FC236}">
                <a16:creationId xmlns:a16="http://schemas.microsoft.com/office/drawing/2014/main" id="{393C1B2C-79B7-4AD6-9859-05E8C3AE8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778" y="6188446"/>
            <a:ext cx="288000" cy="288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938E0A47-40DB-43D4-996E-1A184B8C7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970" y="6188446"/>
            <a:ext cx="288000" cy="288000"/>
          </a:xfrm>
          <a:prstGeom prst="rect">
            <a:avLst/>
          </a:prstGeom>
        </p:spPr>
      </p:pic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64B471C7-7A48-47C3-9E6B-4D126970D6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2162" y="6188446"/>
            <a:ext cx="288000" cy="288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D55B139-EB3B-4BCD-A06A-CAF3C4E42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7354" y="6188446"/>
            <a:ext cx="288000" cy="288000"/>
          </a:xfrm>
          <a:prstGeom prst="rect">
            <a:avLst/>
          </a:prstGeom>
        </p:spPr>
      </p:pic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5A74B96C-80B2-4359-8EB0-0B2D35E15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92" y="5430784"/>
            <a:ext cx="540000" cy="5400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EA09DC-5946-4405-9CC6-71BC646D8E4F}"/>
              </a:ext>
            </a:extLst>
          </p:cNvPr>
          <p:cNvSpPr txBox="1"/>
          <p:nvPr/>
        </p:nvSpPr>
        <p:spPr>
          <a:xfrm>
            <a:off x="5969146" y="5616018"/>
            <a:ext cx="1177893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 Purview</a:t>
            </a:r>
            <a:endParaRPr kumimoji="1" lang="ja-JP" altLang="en-US" sz="12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42E75E3-D1AC-48F2-8705-7C1C88EDBFB9}"/>
              </a:ext>
            </a:extLst>
          </p:cNvPr>
          <p:cNvSpPr txBox="1"/>
          <p:nvPr/>
        </p:nvSpPr>
        <p:spPr>
          <a:xfrm>
            <a:off x="205879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Active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Directory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BA6F96A-BED4-4333-AFFD-22D8F1F55B5C}"/>
              </a:ext>
            </a:extLst>
          </p:cNvPr>
          <p:cNvSpPr txBox="1"/>
          <p:nvPr/>
        </p:nvSpPr>
        <p:spPr>
          <a:xfrm>
            <a:off x="3363399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Cost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Management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09F035B-7C87-43F5-97D8-114EEF78FDE6}"/>
              </a:ext>
            </a:extLst>
          </p:cNvPr>
          <p:cNvSpPr txBox="1"/>
          <p:nvPr/>
        </p:nvSpPr>
        <p:spPr>
          <a:xfrm>
            <a:off x="4650918" y="6154333"/>
            <a:ext cx="453770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Key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Vault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2C11FB4-8A8F-4708-9171-EE0AEC916C03}"/>
              </a:ext>
            </a:extLst>
          </p:cNvPr>
          <p:cNvSpPr txBox="1"/>
          <p:nvPr/>
        </p:nvSpPr>
        <p:spPr>
          <a:xfrm>
            <a:off x="5950859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Monitor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B9A3ECF-EB01-4773-8CE4-E58FF1EAD6FF}"/>
              </a:ext>
            </a:extLst>
          </p:cNvPr>
          <p:cNvSpPr txBox="1"/>
          <p:nvPr/>
        </p:nvSpPr>
        <p:spPr>
          <a:xfrm>
            <a:off x="7241647" y="6154333"/>
            <a:ext cx="676237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Security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Center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90B99AB-0FDD-4402-9339-F6676A56A58C}"/>
              </a:ext>
            </a:extLst>
          </p:cNvPr>
          <p:cNvSpPr txBox="1"/>
          <p:nvPr/>
        </p:nvSpPr>
        <p:spPr>
          <a:xfrm>
            <a:off x="8564606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DevOps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3B7E57-6E5E-4A3F-899A-74A3E8E0DD2A}"/>
              </a:ext>
            </a:extLst>
          </p:cNvPr>
          <p:cNvSpPr txBox="1"/>
          <p:nvPr/>
        </p:nvSpPr>
        <p:spPr>
          <a:xfrm>
            <a:off x="9864770" y="6278982"/>
            <a:ext cx="676237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GitHub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AA6735-3C4C-424E-94BF-E9DC24391A2B}"/>
              </a:ext>
            </a:extLst>
          </p:cNvPr>
          <p:cNvSpPr txBox="1"/>
          <p:nvPr/>
        </p:nvSpPr>
        <p:spPr>
          <a:xfrm>
            <a:off x="11183903" y="6216658"/>
            <a:ext cx="67623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Azure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Policy</a:t>
            </a: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11CE89-B5FE-4C45-AA15-764A57A07AB0}"/>
              </a:ext>
            </a:extLst>
          </p:cNvPr>
          <p:cNvGrpSpPr/>
          <p:nvPr/>
        </p:nvGrpSpPr>
        <p:grpSpPr>
          <a:xfrm>
            <a:off x="376470" y="2238340"/>
            <a:ext cx="942228" cy="443441"/>
            <a:chOff x="1059806" y="2081818"/>
            <a:chExt cx="942228" cy="443441"/>
          </a:xfrm>
        </p:grpSpPr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DF83F28A-5175-49F0-87CA-C25E0BC8718C}"/>
                </a:ext>
              </a:extLst>
            </p:cNvPr>
            <p:cNvSpPr txBox="1"/>
            <p:nvPr/>
          </p:nvSpPr>
          <p:spPr>
            <a:xfrm>
              <a:off x="1184350" y="2081818"/>
              <a:ext cx="65654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Stream</a:t>
              </a:r>
              <a:endParaRPr kumimoji="1" lang="ja-JP" altLang="en-US" sz="12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1" name="IoT" title="Icon of five circles that all connect to a center circle">
              <a:extLst>
                <a:ext uri="{FF2B5EF4-FFF2-40B4-BE49-F238E27FC236}">
                  <a16:creationId xmlns:a16="http://schemas.microsoft.com/office/drawing/2014/main" id="{AC74C640-FBD7-4E61-93AF-C3D618B3F8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40146" y="2309259"/>
              <a:ext cx="215652" cy="216000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2" name="Freeform 9" title="Icon of a heart with a heartbeat monitor line through the middle">
              <a:extLst>
                <a:ext uri="{FF2B5EF4-FFF2-40B4-BE49-F238E27FC236}">
                  <a16:creationId xmlns:a16="http://schemas.microsoft.com/office/drawing/2014/main" id="{9AA589D3-908C-48EC-BD01-3FDDBAE28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9806" y="2309259"/>
              <a:ext cx="255066" cy="216000"/>
            </a:xfrm>
            <a:custGeom>
              <a:avLst/>
              <a:gdLst>
                <a:gd name="T0" fmla="*/ 36 w 3778"/>
                <a:gd name="T1" fmla="*/ 1130 h 3199"/>
                <a:gd name="T2" fmla="*/ 19 w 3778"/>
                <a:gd name="T3" fmla="*/ 1010 h 3199"/>
                <a:gd name="T4" fmla="*/ 291 w 3778"/>
                <a:gd name="T5" fmla="*/ 276 h 3199"/>
                <a:gd name="T6" fmla="*/ 958 w 3778"/>
                <a:gd name="T7" fmla="*/ 0 h 3199"/>
                <a:gd name="T8" fmla="*/ 1624 w 3778"/>
                <a:gd name="T9" fmla="*/ 276 h 3199"/>
                <a:gd name="T10" fmla="*/ 1895 w 3778"/>
                <a:gd name="T11" fmla="*/ 547 h 3199"/>
                <a:gd name="T12" fmla="*/ 2166 w 3778"/>
                <a:gd name="T13" fmla="*/ 276 h 3199"/>
                <a:gd name="T14" fmla="*/ 2833 w 3778"/>
                <a:gd name="T15" fmla="*/ 0 h 3199"/>
                <a:gd name="T16" fmla="*/ 3499 w 3778"/>
                <a:gd name="T17" fmla="*/ 276 h 3199"/>
                <a:gd name="T18" fmla="*/ 3771 w 3778"/>
                <a:gd name="T19" fmla="*/ 906 h 3199"/>
                <a:gd name="T20" fmla="*/ 3579 w 3778"/>
                <a:gd name="T21" fmla="*/ 1510 h 3199"/>
                <a:gd name="T22" fmla="*/ 2768 w 3778"/>
                <a:gd name="T23" fmla="*/ 1510 h 3199"/>
                <a:gd name="T24" fmla="*/ 2520 w 3778"/>
                <a:gd name="T25" fmla="*/ 1262 h 3199"/>
                <a:gd name="T26" fmla="*/ 1895 w 3778"/>
                <a:gd name="T27" fmla="*/ 1887 h 3199"/>
                <a:gd name="T28" fmla="*/ 1020 w 3778"/>
                <a:gd name="T29" fmla="*/ 1012 h 3199"/>
                <a:gd name="T30" fmla="*/ 522 w 3778"/>
                <a:gd name="T31" fmla="*/ 1510 h 3199"/>
                <a:gd name="T32" fmla="*/ 207 w 3778"/>
                <a:gd name="T33" fmla="*/ 1511 h 3199"/>
                <a:gd name="T34" fmla="*/ 1895 w 3778"/>
                <a:gd name="T35" fmla="*/ 3199 h 3199"/>
                <a:gd name="T36" fmla="*/ 3214 w 3778"/>
                <a:gd name="T37" fmla="*/ 1879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8" h="3199">
                  <a:moveTo>
                    <a:pt x="36" y="1130"/>
                  </a:moveTo>
                  <a:cubicBezTo>
                    <a:pt x="19" y="1010"/>
                    <a:pt x="19" y="1010"/>
                    <a:pt x="19" y="1010"/>
                  </a:cubicBezTo>
                  <a:cubicBezTo>
                    <a:pt x="0" y="738"/>
                    <a:pt x="98" y="469"/>
                    <a:pt x="291" y="276"/>
                  </a:cubicBezTo>
                  <a:cubicBezTo>
                    <a:pt x="469" y="98"/>
                    <a:pt x="706" y="0"/>
                    <a:pt x="958" y="0"/>
                  </a:cubicBezTo>
                  <a:cubicBezTo>
                    <a:pt x="1209" y="0"/>
                    <a:pt x="1446" y="98"/>
                    <a:pt x="1624" y="276"/>
                  </a:cubicBezTo>
                  <a:cubicBezTo>
                    <a:pt x="1895" y="547"/>
                    <a:pt x="1895" y="547"/>
                    <a:pt x="1895" y="547"/>
                  </a:cubicBezTo>
                  <a:cubicBezTo>
                    <a:pt x="2166" y="276"/>
                    <a:pt x="2166" y="276"/>
                    <a:pt x="2166" y="276"/>
                  </a:cubicBezTo>
                  <a:cubicBezTo>
                    <a:pt x="2344" y="98"/>
                    <a:pt x="2581" y="0"/>
                    <a:pt x="2833" y="0"/>
                  </a:cubicBezTo>
                  <a:cubicBezTo>
                    <a:pt x="3084" y="0"/>
                    <a:pt x="3321" y="98"/>
                    <a:pt x="3499" y="276"/>
                  </a:cubicBezTo>
                  <a:cubicBezTo>
                    <a:pt x="3667" y="444"/>
                    <a:pt x="3764" y="668"/>
                    <a:pt x="3771" y="906"/>
                  </a:cubicBezTo>
                  <a:cubicBezTo>
                    <a:pt x="3778" y="1125"/>
                    <a:pt x="3710" y="1337"/>
                    <a:pt x="3579" y="1510"/>
                  </a:cubicBezTo>
                  <a:cubicBezTo>
                    <a:pt x="2768" y="1510"/>
                    <a:pt x="2768" y="1510"/>
                    <a:pt x="2768" y="1510"/>
                  </a:cubicBezTo>
                  <a:cubicBezTo>
                    <a:pt x="2520" y="1262"/>
                    <a:pt x="2520" y="1262"/>
                    <a:pt x="2520" y="1262"/>
                  </a:cubicBezTo>
                  <a:cubicBezTo>
                    <a:pt x="1895" y="1887"/>
                    <a:pt x="1895" y="1887"/>
                    <a:pt x="1895" y="1887"/>
                  </a:cubicBezTo>
                  <a:cubicBezTo>
                    <a:pt x="1020" y="1012"/>
                    <a:pt x="1020" y="1012"/>
                    <a:pt x="1020" y="1012"/>
                  </a:cubicBezTo>
                  <a:cubicBezTo>
                    <a:pt x="522" y="1510"/>
                    <a:pt x="522" y="1510"/>
                    <a:pt x="522" y="1510"/>
                  </a:cubicBezTo>
                  <a:cubicBezTo>
                    <a:pt x="207" y="1511"/>
                    <a:pt x="207" y="1511"/>
                    <a:pt x="207" y="1511"/>
                  </a:cubicBezTo>
                  <a:cubicBezTo>
                    <a:pt x="1895" y="3199"/>
                    <a:pt x="1895" y="3199"/>
                    <a:pt x="1895" y="3199"/>
                  </a:cubicBezTo>
                  <a:cubicBezTo>
                    <a:pt x="3214" y="1879"/>
                    <a:pt x="3214" y="1879"/>
                    <a:pt x="3214" y="1879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73" name="Manufacturing_E99C" title="Icon of a robotic arm">
              <a:extLst>
                <a:ext uri="{FF2B5EF4-FFF2-40B4-BE49-F238E27FC236}">
                  <a16:creationId xmlns:a16="http://schemas.microsoft.com/office/drawing/2014/main" id="{A8309ADE-2463-4018-A867-DD8CA8E65C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81072" y="2309259"/>
              <a:ext cx="220962" cy="216000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pic>
        <p:nvPicPr>
          <p:cNvPr id="74" name="Picture 2" descr="図形&#10;&#10;中程度の精度で自動的に生成された説明">
            <a:extLst>
              <a:ext uri="{FF2B5EF4-FFF2-40B4-BE49-F238E27FC236}">
                <a16:creationId xmlns:a16="http://schemas.microsoft.com/office/drawing/2014/main" id="{7AB74F4E-AB09-4692-A6ED-02736E13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12" y="2918710"/>
            <a:ext cx="532060" cy="279672"/>
          </a:xfrm>
          <a:prstGeom prst="rect">
            <a:avLst/>
          </a:prstGeom>
          <a:noFill/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A9AB43A2-8ED0-4B00-B215-85711627CE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3572" y="2354886"/>
            <a:ext cx="468000" cy="468000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9CEFD6-B04A-414F-8FFC-D8F9C0196D9D}"/>
              </a:ext>
            </a:extLst>
          </p:cNvPr>
          <p:cNvSpPr txBox="1"/>
          <p:nvPr/>
        </p:nvSpPr>
        <p:spPr>
          <a:xfrm>
            <a:off x="3800594" y="1844179"/>
            <a:ext cx="1017809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Realtime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DA2CF740-98F1-4952-A1C9-B98CFC8D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3572" y="1692147"/>
            <a:ext cx="468000" cy="468000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08B7E26F-8294-4BEB-B7BF-86C58CE02B91}"/>
              </a:ext>
            </a:extLst>
          </p:cNvPr>
          <p:cNvSpPr txBox="1"/>
          <p:nvPr/>
        </p:nvSpPr>
        <p:spPr>
          <a:xfrm rot="5400000">
            <a:off x="3653118" y="2287516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Batch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AE6B982-49D2-43C4-AD90-0A4CDBE2B4D2}"/>
              </a:ext>
            </a:extLst>
          </p:cNvPr>
          <p:cNvCxnSpPr>
            <a:cxnSpLocks/>
            <a:endCxn id="141" idx="1"/>
          </p:cNvCxnSpPr>
          <p:nvPr/>
        </p:nvCxnSpPr>
        <p:spPr>
          <a:xfrm>
            <a:off x="1375169" y="4337588"/>
            <a:ext cx="976779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00A8A5A1-697A-4CD4-AB38-00CBC3663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04425" y="3353272"/>
            <a:ext cx="468000" cy="468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B2861540-8EAB-442E-B135-A6E0F59DD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204425" y="2592355"/>
            <a:ext cx="468000" cy="468000"/>
          </a:xfrm>
          <a:prstGeom prst="rect">
            <a:avLst/>
          </a:prstGeom>
        </p:spPr>
      </p:pic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1A12F83E-9F7F-488E-B397-82A387916FBF}"/>
              </a:ext>
            </a:extLst>
          </p:cNvPr>
          <p:cNvCxnSpPr>
            <a:cxnSpLocks/>
          </p:cNvCxnSpPr>
          <p:nvPr/>
        </p:nvCxnSpPr>
        <p:spPr>
          <a:xfrm>
            <a:off x="2805635" y="1986102"/>
            <a:ext cx="3027705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1609A1-7C28-4D81-B6B0-1C28F04EF7F5}"/>
              </a:ext>
            </a:extLst>
          </p:cNvPr>
          <p:cNvCxnSpPr>
            <a:cxnSpLocks/>
          </p:cNvCxnSpPr>
          <p:nvPr/>
        </p:nvCxnSpPr>
        <p:spPr>
          <a:xfrm>
            <a:off x="4016988" y="1983937"/>
            <a:ext cx="0" cy="1354043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5C8F06A0-3C79-494E-BE1C-91B192F934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92577" y="4413438"/>
            <a:ext cx="468000" cy="468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AFE23A52-D542-4920-9991-8561E2CCF5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792577" y="3544656"/>
            <a:ext cx="468000" cy="468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6158C31-A364-4043-A5E2-1FC73DEEAA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792577" y="1807094"/>
            <a:ext cx="468000" cy="468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30C0B38F-A056-48E1-AB5D-905905889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2577" y="2675875"/>
            <a:ext cx="468000" cy="468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9A9FDE2-4061-47EC-B60C-8368D93D10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986212" y="1752832"/>
            <a:ext cx="468000" cy="468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6D6BA9F6-B684-49F2-A6BB-87D3A3420A6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6212" y="2407689"/>
            <a:ext cx="468000" cy="468000"/>
          </a:xfrm>
          <a:prstGeom prst="rect">
            <a:avLst/>
          </a:prstGeom>
        </p:spPr>
      </p:pic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94D02BD-6319-4349-851E-4833092CAFB7}"/>
              </a:ext>
            </a:extLst>
          </p:cNvPr>
          <p:cNvSpPr/>
          <p:nvPr/>
        </p:nvSpPr>
        <p:spPr bwMode="auto">
          <a:xfrm>
            <a:off x="5841821" y="164735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0B5209-BBBD-4EA1-A474-6C5B7766FFD8}"/>
              </a:ext>
            </a:extLst>
          </p:cNvPr>
          <p:cNvSpPr/>
          <p:nvPr/>
        </p:nvSpPr>
        <p:spPr bwMode="auto">
          <a:xfrm>
            <a:off x="8055178" y="2580938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62515BC-81EE-4233-9092-3491898D9DBC}"/>
              </a:ext>
            </a:extLst>
          </p:cNvPr>
          <p:cNvSpPr/>
          <p:nvPr/>
        </p:nvSpPr>
        <p:spPr bwMode="auto">
          <a:xfrm>
            <a:off x="9645178" y="1653809"/>
            <a:ext cx="762799" cy="3591735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155B66ED-3882-4A8E-9010-16B0918B116F}"/>
              </a:ext>
            </a:extLst>
          </p:cNvPr>
          <p:cNvCxnSpPr>
            <a:cxnSpLocks/>
          </p:cNvCxnSpPr>
          <p:nvPr/>
        </p:nvCxnSpPr>
        <p:spPr>
          <a:xfrm>
            <a:off x="7241647" y="4743278"/>
            <a:ext cx="2403531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4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E40CF837-C211-4125-84BF-C21387572B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03365" y="2674401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8396DD77-D002-41A7-9818-8DFA741362B1}"/>
              </a:ext>
            </a:extLst>
          </p:cNvPr>
          <p:cNvGrpSpPr/>
          <p:nvPr/>
        </p:nvGrpSpPr>
        <p:grpSpPr>
          <a:xfrm>
            <a:off x="11354983" y="3502638"/>
            <a:ext cx="506795" cy="628967"/>
            <a:chOff x="10544851" y="3548131"/>
            <a:chExt cx="607821" cy="754347"/>
          </a:xfrm>
        </p:grpSpPr>
        <p:sp>
          <p:nvSpPr>
            <p:cNvPr id="9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4C4204C2-8BE3-48C8-9C5C-D2A466F8AA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44851" y="3908334"/>
              <a:ext cx="283175" cy="365760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7" name="Devices3_EA6C" title="Icon of a cellphone in front of a monitor">
              <a:extLst>
                <a:ext uri="{FF2B5EF4-FFF2-40B4-BE49-F238E27FC236}">
                  <a16:creationId xmlns:a16="http://schemas.microsoft.com/office/drawing/2014/main" id="{E732019E-095F-490E-BB81-283F2FDCD7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3110" y="3548131"/>
              <a:ext cx="411480" cy="285065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sp>
          <p:nvSpPr>
            <p:cNvPr id="98" name="CellPhone_E8EA" title="Icon of a cellphone">
              <a:extLst>
                <a:ext uri="{FF2B5EF4-FFF2-40B4-BE49-F238E27FC236}">
                  <a16:creationId xmlns:a16="http://schemas.microsoft.com/office/drawing/2014/main" id="{331C5436-DA08-44B6-BC45-D1EE6B410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3180" y="3936718"/>
              <a:ext cx="219492" cy="36576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66F80E6-532D-459E-99FE-0FC86CCBCAB7}"/>
              </a:ext>
            </a:extLst>
          </p:cNvPr>
          <p:cNvGrpSpPr/>
          <p:nvPr/>
        </p:nvGrpSpPr>
        <p:grpSpPr>
          <a:xfrm>
            <a:off x="11390480" y="4663354"/>
            <a:ext cx="435800" cy="370329"/>
            <a:chOff x="10665814" y="4863627"/>
            <a:chExt cx="743581" cy="631872"/>
          </a:xfrm>
        </p:grpSpPr>
        <p:pic>
          <p:nvPicPr>
            <p:cNvPr id="100" name="Graphic 90">
              <a:extLst>
                <a:ext uri="{FF2B5EF4-FFF2-40B4-BE49-F238E27FC236}">
                  <a16:creationId xmlns:a16="http://schemas.microsoft.com/office/drawing/2014/main" id="{959E9DA7-380D-4B90-B787-89C25DF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665814" y="4863627"/>
              <a:ext cx="543164" cy="501381"/>
            </a:xfrm>
            <a:prstGeom prst="rect">
              <a:avLst/>
            </a:prstGeom>
          </p:spPr>
        </p:pic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2368101A-62C6-40C1-B1A6-F4D04DDEF6B1}"/>
                </a:ext>
              </a:extLst>
            </p:cNvPr>
            <p:cNvSpPr/>
            <p:nvPr/>
          </p:nvSpPr>
          <p:spPr bwMode="auto">
            <a:xfrm>
              <a:off x="10877908" y="5152758"/>
              <a:ext cx="357015" cy="285065"/>
            </a:xfrm>
            <a:prstGeom prst="rect">
              <a:avLst/>
            </a:prstGeom>
            <a:solidFill>
              <a:srgbClr val="000000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0">
              <a:extLst>
                <a:ext uri="{FF2B5EF4-FFF2-40B4-BE49-F238E27FC236}">
                  <a16:creationId xmlns:a16="http://schemas.microsoft.com/office/drawing/2014/main" id="{37C0F377-B372-479A-93C3-B13ADFE9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895293" y="5174185"/>
              <a:ext cx="514102" cy="321314"/>
            </a:xfrm>
            <a:prstGeom prst="rect">
              <a:avLst/>
            </a:prstGeom>
          </p:spPr>
        </p:pic>
      </p:grp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A6C3F49-7A18-4FC4-AE67-E1E964057A5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10407977" y="3449677"/>
            <a:ext cx="578600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A6F7528-02A2-488C-AA96-16B8DBCF5335}"/>
              </a:ext>
            </a:extLst>
          </p:cNvPr>
          <p:cNvSpPr txBox="1"/>
          <p:nvPr/>
        </p:nvSpPr>
        <p:spPr>
          <a:xfrm>
            <a:off x="11165112" y="5084755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Shared Datasets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0025362-3BAA-44DD-8B88-32B1BD26CAD0}"/>
              </a:ext>
            </a:extLst>
          </p:cNvPr>
          <p:cNvSpPr txBox="1"/>
          <p:nvPr/>
        </p:nvSpPr>
        <p:spPr>
          <a:xfrm>
            <a:off x="11165112" y="4172798"/>
            <a:ext cx="8865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Data-driven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Applications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F2AF1766-C6E6-4BD2-8949-812B59973F38}"/>
              </a:ext>
            </a:extLst>
          </p:cNvPr>
          <p:cNvSpPr txBox="1"/>
          <p:nvPr/>
        </p:nvSpPr>
        <p:spPr>
          <a:xfrm>
            <a:off x="11165112" y="3072060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D657B666-D274-410F-9D86-44074230AF30}"/>
              </a:ext>
            </a:extLst>
          </p:cNvPr>
          <p:cNvSpPr txBox="1"/>
          <p:nvPr/>
        </p:nvSpPr>
        <p:spPr>
          <a:xfrm>
            <a:off x="9614709" y="229724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Power BI Premium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6C95BAA9-3D6A-4244-89E9-FFBF5913E925}"/>
              </a:ext>
            </a:extLst>
          </p:cNvPr>
          <p:cNvSpPr txBox="1"/>
          <p:nvPr/>
        </p:nvSpPr>
        <p:spPr>
          <a:xfrm>
            <a:off x="9614709" y="3149574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SQL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Database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F911604-37F0-4595-9A5B-3DFB0DC9C2B0}"/>
              </a:ext>
            </a:extLst>
          </p:cNvPr>
          <p:cNvSpPr txBox="1"/>
          <p:nvPr/>
        </p:nvSpPr>
        <p:spPr>
          <a:xfrm>
            <a:off x="9614709" y="401776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Cosmos DB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B79F9D8-EEC9-4F0C-9972-AC3E1B51398B}"/>
              </a:ext>
            </a:extLst>
          </p:cNvPr>
          <p:cNvSpPr txBox="1"/>
          <p:nvPr/>
        </p:nvSpPr>
        <p:spPr>
          <a:xfrm>
            <a:off x="9614709" y="4881999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Data Share</a:t>
            </a:r>
          </a:p>
        </p:txBody>
      </p:sp>
      <p:sp>
        <p:nvSpPr>
          <p:cNvPr id="111" name="BarChartVertical_E9EC" title="Icon of a vertical bar graph">
            <a:extLst>
              <a:ext uri="{FF2B5EF4-FFF2-40B4-BE49-F238E27FC236}">
                <a16:creationId xmlns:a16="http://schemas.microsoft.com/office/drawing/2014/main" id="{7BAA2FD8-64EF-4FC8-A959-97ADE51245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14964" y="1813731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1A2D9B3-8F34-4EC5-B572-7A87AC87F1B8}"/>
              </a:ext>
            </a:extLst>
          </p:cNvPr>
          <p:cNvSpPr txBox="1"/>
          <p:nvPr/>
        </p:nvSpPr>
        <p:spPr>
          <a:xfrm>
            <a:off x="11154533" y="2245878"/>
            <a:ext cx="8865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Dashboard</a:t>
            </a: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F0107BD5-3DBD-497D-A3AB-EF5829B55223}"/>
              </a:ext>
            </a:extLst>
          </p:cNvPr>
          <p:cNvCxnSpPr>
            <a:cxnSpLocks/>
            <a:stCxn id="130" idx="3"/>
            <a:endCxn id="91" idx="2"/>
          </p:cNvCxnSpPr>
          <p:nvPr/>
        </p:nvCxnSpPr>
        <p:spPr>
          <a:xfrm flipV="1">
            <a:off x="7241647" y="4128938"/>
            <a:ext cx="1194931" cy="16155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E713ADA8-CC41-4015-8BEC-A827F9FA70D3}"/>
              </a:ext>
            </a:extLst>
          </p:cNvPr>
          <p:cNvSpPr txBox="1"/>
          <p:nvPr/>
        </p:nvSpPr>
        <p:spPr>
          <a:xfrm>
            <a:off x="1282837" y="4061118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Cold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FA72A835-F44E-4347-9D3D-0A54BB8E308D}"/>
              </a:ext>
            </a:extLst>
          </p:cNvPr>
          <p:cNvCxnSpPr>
            <a:cxnSpLocks/>
          </p:cNvCxnSpPr>
          <p:nvPr/>
        </p:nvCxnSpPr>
        <p:spPr>
          <a:xfrm flipV="1">
            <a:off x="1375169" y="2460222"/>
            <a:ext cx="667667" cy="1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0706B820-8FF9-41C0-9CC0-260393935D6E}"/>
              </a:ext>
            </a:extLst>
          </p:cNvPr>
          <p:cNvSpPr txBox="1"/>
          <p:nvPr/>
        </p:nvSpPr>
        <p:spPr>
          <a:xfrm>
            <a:off x="1285398" y="2185217"/>
            <a:ext cx="67432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Hot</a:t>
            </a:r>
            <a:b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Path</a:t>
            </a:r>
            <a:endParaRPr kumimoji="1" lang="ja-JP" altLang="en-US" sz="9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AAD87B75-FC8C-4817-8A11-29EDD00ECEE0}"/>
              </a:ext>
            </a:extLst>
          </p:cNvPr>
          <p:cNvGrpSpPr/>
          <p:nvPr/>
        </p:nvGrpSpPr>
        <p:grpSpPr>
          <a:xfrm>
            <a:off x="289600" y="2968597"/>
            <a:ext cx="1111941" cy="731369"/>
            <a:chOff x="-1242982" y="2781106"/>
            <a:chExt cx="1111941" cy="731369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3699A62B-D964-49A9-ABB4-A30891E3D1EF}"/>
                </a:ext>
              </a:extLst>
            </p:cNvPr>
            <p:cNvSpPr txBox="1"/>
            <p:nvPr/>
          </p:nvSpPr>
          <p:spPr>
            <a:xfrm>
              <a:off x="-1242982" y="2781106"/>
              <a:ext cx="1111941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Un/Semi</a:t>
              </a:r>
              <a:b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</a:b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-Structured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17" name="グラフィックス 116">
              <a:extLst>
                <a:ext uri="{FF2B5EF4-FFF2-40B4-BE49-F238E27FC236}">
                  <a16:creationId xmlns:a16="http://schemas.microsoft.com/office/drawing/2014/main" id="{FBF4A2B9-1A70-4EBF-A23B-CC00773E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-903012" y="3080475"/>
              <a:ext cx="432000" cy="432000"/>
            </a:xfrm>
            <a:prstGeom prst="rect">
              <a:avLst/>
            </a:prstGeom>
          </p:spPr>
        </p:pic>
      </p:grp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E6B665B2-FA08-4413-8A2D-DE3D3A6E8F68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4867381" y="2355625"/>
            <a:ext cx="908707" cy="1040174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752FB68-7707-4B44-A11A-2EC00AE7396A}"/>
              </a:ext>
            </a:extLst>
          </p:cNvPr>
          <p:cNvSpPr/>
          <p:nvPr/>
        </p:nvSpPr>
        <p:spPr bwMode="auto">
          <a:xfrm>
            <a:off x="2044216" y="1653253"/>
            <a:ext cx="762799" cy="1548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FA9B3D3-7F3E-41E7-88A0-E09FE34C4D34}"/>
              </a:ext>
            </a:extLst>
          </p:cNvPr>
          <p:cNvSpPr/>
          <p:nvPr/>
        </p:nvSpPr>
        <p:spPr bwMode="auto">
          <a:xfrm>
            <a:off x="295169" y="2165895"/>
            <a:ext cx="1080000" cy="59097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6B09380-8C01-4E9A-8A95-11B6AB8DBBDA}"/>
              </a:ext>
            </a:extLst>
          </p:cNvPr>
          <p:cNvSpPr/>
          <p:nvPr/>
        </p:nvSpPr>
        <p:spPr bwMode="auto">
          <a:xfrm>
            <a:off x="295169" y="2875407"/>
            <a:ext cx="1080000" cy="2376103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A87D92B-0721-4A89-B2E9-F16DFBC5032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40472" y="1774130"/>
            <a:ext cx="289881" cy="289881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EC2D9D1-B464-4D75-A981-8CC97FE93D31}"/>
              </a:ext>
            </a:extLst>
          </p:cNvPr>
          <p:cNvSpPr txBox="1"/>
          <p:nvPr/>
        </p:nvSpPr>
        <p:spPr>
          <a:xfrm>
            <a:off x="196349" y="1559234"/>
            <a:ext cx="1250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On-Prems / Cloud</a:t>
            </a:r>
            <a:endParaRPr kumimoji="1" lang="ja-JP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F6AEE9F1-54B7-4FAF-A105-E51F6E587649}"/>
              </a:ext>
            </a:extLst>
          </p:cNvPr>
          <p:cNvGrpSpPr/>
          <p:nvPr/>
        </p:nvGrpSpPr>
        <p:grpSpPr>
          <a:xfrm>
            <a:off x="829907" y="1693121"/>
            <a:ext cx="516767" cy="460522"/>
            <a:chOff x="1513243" y="1693121"/>
            <a:chExt cx="516767" cy="460522"/>
          </a:xfrm>
        </p:grpSpPr>
        <p:pic>
          <p:nvPicPr>
            <p:cNvPr id="125" name="グラフィックス 124">
              <a:extLst>
                <a:ext uri="{FF2B5EF4-FFF2-40B4-BE49-F238E27FC236}">
                  <a16:creationId xmlns:a16="http://schemas.microsoft.com/office/drawing/2014/main" id="{A1F65764-6EFB-4FF8-ACB9-247E90053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690112" y="1767949"/>
              <a:ext cx="339898" cy="346980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95B4F96E-BE6C-4802-84EC-5B7267F3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576263" y="1693121"/>
              <a:ext cx="339898" cy="346980"/>
            </a:xfrm>
            <a:prstGeom prst="rect">
              <a:avLst/>
            </a:prstGeom>
          </p:spPr>
        </p:pic>
        <p:pic>
          <p:nvPicPr>
            <p:cNvPr id="127" name="グラフィックス 126">
              <a:extLst>
                <a:ext uri="{FF2B5EF4-FFF2-40B4-BE49-F238E27FC236}">
                  <a16:creationId xmlns:a16="http://schemas.microsoft.com/office/drawing/2014/main" id="{0589B5FB-297A-4909-96A2-A99269BD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513243" y="1806663"/>
              <a:ext cx="339898" cy="346980"/>
            </a:xfrm>
            <a:prstGeom prst="rect">
              <a:avLst/>
            </a:prstGeom>
          </p:spPr>
        </p:pic>
      </p:grpSp>
      <p:cxnSp>
        <p:nvCxnSpPr>
          <p:cNvPr id="128" name="コネクタ: カギ線 127">
            <a:extLst>
              <a:ext uri="{FF2B5EF4-FFF2-40B4-BE49-F238E27FC236}">
                <a16:creationId xmlns:a16="http://schemas.microsoft.com/office/drawing/2014/main" id="{C3A922EC-81FB-4D45-8E86-946E514F5970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2747948" y="4337588"/>
            <a:ext cx="1112614" cy="384732"/>
          </a:xfrm>
          <a:prstGeom prst="bentConnector3">
            <a:avLst>
              <a:gd name="adj1" fmla="val 41439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921083B4-22F7-437F-93FF-8685AE088395}"/>
              </a:ext>
            </a:extLst>
          </p:cNvPr>
          <p:cNvCxnSpPr>
            <a:cxnSpLocks/>
            <a:stCxn id="141" idx="3"/>
            <a:endCxn id="144" idx="1"/>
          </p:cNvCxnSpPr>
          <p:nvPr/>
        </p:nvCxnSpPr>
        <p:spPr>
          <a:xfrm flipV="1">
            <a:off x="2747948" y="3878948"/>
            <a:ext cx="798711" cy="458640"/>
          </a:xfrm>
          <a:prstGeom prst="bentConnector3">
            <a:avLst>
              <a:gd name="adj1" fmla="val 57950"/>
            </a:avLst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048E283-90D7-45AC-A6CD-14BE69819630}"/>
              </a:ext>
            </a:extLst>
          </p:cNvPr>
          <p:cNvSpPr/>
          <p:nvPr/>
        </p:nvSpPr>
        <p:spPr bwMode="auto">
          <a:xfrm>
            <a:off x="2045352" y="3346604"/>
            <a:ext cx="5196295" cy="1887776"/>
          </a:xfrm>
          <a:prstGeom prst="rect">
            <a:avLst/>
          </a:prstGeom>
          <a:noFill/>
          <a:ln w="63500" cap="flat" cmpd="sng" algn="ctr">
            <a:solidFill>
              <a:srgbClr val="50E6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31" name="コネクタ: カギ線 130">
            <a:extLst>
              <a:ext uri="{FF2B5EF4-FFF2-40B4-BE49-F238E27FC236}">
                <a16:creationId xmlns:a16="http://schemas.microsoft.com/office/drawing/2014/main" id="{D6918A26-CA5D-413B-B6BA-0B87C8D6B720}"/>
              </a:ext>
            </a:extLst>
          </p:cNvPr>
          <p:cNvCxnSpPr>
            <a:cxnSpLocks/>
            <a:stCxn id="91" idx="0"/>
            <a:endCxn id="90" idx="3"/>
          </p:cNvCxnSpPr>
          <p:nvPr/>
        </p:nvCxnSpPr>
        <p:spPr>
          <a:xfrm rot="16200000" flipV="1">
            <a:off x="7440809" y="1585169"/>
            <a:ext cx="159580" cy="1831958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DA6AAFDD-8B9C-42E3-B9BE-5305F5B1315B}"/>
              </a:ext>
            </a:extLst>
          </p:cNvPr>
          <p:cNvCxnSpPr>
            <a:cxnSpLocks/>
          </p:cNvCxnSpPr>
          <p:nvPr/>
        </p:nvCxnSpPr>
        <p:spPr>
          <a:xfrm>
            <a:off x="6604620" y="1983546"/>
            <a:ext cx="3040558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CCB3F470-A5DE-428A-A338-C18CEBFB0C3A}"/>
              </a:ext>
            </a:extLst>
          </p:cNvPr>
          <p:cNvSpPr txBox="1"/>
          <p:nvPr/>
        </p:nvSpPr>
        <p:spPr>
          <a:xfrm>
            <a:off x="8026557" y="3022637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Cognitive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Services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43AD8B0-AE49-4D72-8409-F86D61705686}"/>
              </a:ext>
            </a:extLst>
          </p:cNvPr>
          <p:cNvSpPr txBox="1"/>
          <p:nvPr/>
        </p:nvSpPr>
        <p:spPr>
          <a:xfrm>
            <a:off x="8026557" y="3831215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Machine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Learning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F1F9EFC-BDE8-4CB9-92CF-835FED58613C}"/>
              </a:ext>
            </a:extLst>
          </p:cNvPr>
          <p:cNvSpPr txBox="1"/>
          <p:nvPr/>
        </p:nvSpPr>
        <p:spPr>
          <a:xfrm>
            <a:off x="5808344" y="2210457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Functions</a:t>
            </a: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E46B40E6-4537-4A8D-BE5C-16743521632D}"/>
              </a:ext>
            </a:extLst>
          </p:cNvPr>
          <p:cNvSpPr txBox="1"/>
          <p:nvPr/>
        </p:nvSpPr>
        <p:spPr>
          <a:xfrm>
            <a:off x="5808344" y="2861138"/>
            <a:ext cx="82373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Stream</a:t>
            </a:r>
            <a:b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</a:b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Analytics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8B6AEE88-6B89-4737-A20B-8BEEABCAF689}"/>
              </a:ext>
            </a:extLst>
          </p:cNvPr>
          <p:cNvSpPr txBox="1"/>
          <p:nvPr/>
        </p:nvSpPr>
        <p:spPr>
          <a:xfrm>
            <a:off x="2025704" y="2814781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Event Hubs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3B18E46E-A504-4110-9D32-A87AE64F079B}"/>
              </a:ext>
            </a:extLst>
          </p:cNvPr>
          <p:cNvSpPr txBox="1"/>
          <p:nvPr/>
        </p:nvSpPr>
        <p:spPr>
          <a:xfrm>
            <a:off x="2025704" y="2170366"/>
            <a:ext cx="823736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IoT Hub</a:t>
            </a:r>
          </a:p>
        </p:txBody>
      </p:sp>
      <p:sp>
        <p:nvSpPr>
          <p:cNvPr id="139" name="Rectangle 177">
            <a:extLst>
              <a:ext uri="{FF2B5EF4-FFF2-40B4-BE49-F238E27FC236}">
                <a16:creationId xmlns:a16="http://schemas.microsoft.com/office/drawing/2014/main" id="{489585BF-CE8D-4DA1-895E-B697D4687B19}"/>
              </a:ext>
            </a:extLst>
          </p:cNvPr>
          <p:cNvSpPr/>
          <p:nvPr/>
        </p:nvSpPr>
        <p:spPr>
          <a:xfrm>
            <a:off x="3535686" y="4801168"/>
            <a:ext cx="1033386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Data Lake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140" name="Rectangle 184">
            <a:extLst>
              <a:ext uri="{FF2B5EF4-FFF2-40B4-BE49-F238E27FC236}">
                <a16:creationId xmlns:a16="http://schemas.microsoft.com/office/drawing/2014/main" id="{4365BDC2-C460-4D47-AA21-1A58BFB65683}"/>
              </a:ext>
            </a:extLst>
          </p:cNvPr>
          <p:cNvSpPr/>
          <p:nvPr/>
        </p:nvSpPr>
        <p:spPr>
          <a:xfrm>
            <a:off x="2203572" y="4477895"/>
            <a:ext cx="690539" cy="2308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rPr>
              <a:t>Pipeline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pic>
        <p:nvPicPr>
          <p:cNvPr id="141" name="Graphic 2">
            <a:extLst>
              <a:ext uri="{FF2B5EF4-FFF2-40B4-BE49-F238E27FC236}">
                <a16:creationId xmlns:a16="http://schemas.microsoft.com/office/drawing/2014/main" id="{4241AE45-1BB5-4BC3-8F23-4A1E39FCD3E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51948" y="4139588"/>
            <a:ext cx="396000" cy="396000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50D462CB-87AC-43DB-8CF1-2F0FCA34C683}"/>
              </a:ext>
            </a:extLst>
          </p:cNvPr>
          <p:cNvSpPr txBox="1"/>
          <p:nvPr/>
        </p:nvSpPr>
        <p:spPr>
          <a:xfrm>
            <a:off x="1640794" y="4873136"/>
            <a:ext cx="2086048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HTAP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with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Synapse</a:t>
            </a:r>
            <a:r>
              <a:rPr kumimoji="1" lang="ja-JP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 </a:t>
            </a:r>
            <a:r>
              <a: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rPr>
              <a:t>Link</a:t>
            </a:r>
            <a:endParaRPr kumimoji="1" lang="ja-JP" alt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776E2E9F-1057-418D-B319-F73FA471DA91}"/>
              </a:ext>
            </a:extLst>
          </p:cNvPr>
          <p:cNvCxnSpPr>
            <a:cxnSpLocks/>
          </p:cNvCxnSpPr>
          <p:nvPr/>
        </p:nvCxnSpPr>
        <p:spPr>
          <a:xfrm>
            <a:off x="1052947" y="5003253"/>
            <a:ext cx="4189713" cy="0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2AE9477-2169-472E-A408-7E97A98903AA}"/>
              </a:ext>
            </a:extLst>
          </p:cNvPr>
          <p:cNvSpPr/>
          <p:nvPr/>
        </p:nvSpPr>
        <p:spPr bwMode="auto">
          <a:xfrm>
            <a:off x="3546659" y="3495800"/>
            <a:ext cx="2471930" cy="766295"/>
          </a:xfrm>
          <a:prstGeom prst="rect">
            <a:avLst/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L 字 144">
            <a:extLst>
              <a:ext uri="{FF2B5EF4-FFF2-40B4-BE49-F238E27FC236}">
                <a16:creationId xmlns:a16="http://schemas.microsoft.com/office/drawing/2014/main" id="{565C5AE1-7332-4AC0-9519-D6A2A10BDC6E}"/>
              </a:ext>
            </a:extLst>
          </p:cNvPr>
          <p:cNvSpPr/>
          <p:nvPr/>
        </p:nvSpPr>
        <p:spPr bwMode="auto">
          <a:xfrm flipH="1">
            <a:off x="5247540" y="3491956"/>
            <a:ext cx="1891849" cy="1604237"/>
          </a:xfrm>
          <a:prstGeom prst="corner">
            <a:avLst>
              <a:gd name="adj1" fmla="val 46325"/>
              <a:gd name="adj2" fmla="val 53897"/>
            </a:avLst>
          </a:prstGeom>
          <a:solidFill>
            <a:srgbClr val="000000">
              <a:lumMod val="95000"/>
            </a:srgbClr>
          </a:solidFill>
          <a:ln w="9525" cap="flat" cmpd="sng" algn="ctr">
            <a:solidFill>
              <a:srgbClr val="FFFFFF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Meiryo UI"/>
              <a:cs typeface="Segoe UI" pitchFamily="34" charset="0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3BD39E88-6CC4-4280-BEB3-1F9F6C8A1400}"/>
              </a:ext>
            </a:extLst>
          </p:cNvPr>
          <p:cNvCxnSpPr>
            <a:cxnSpLocks/>
            <a:stCxn id="145" idx="0"/>
          </p:cNvCxnSpPr>
          <p:nvPr/>
        </p:nvCxnSpPr>
        <p:spPr>
          <a:xfrm flipH="1" flipV="1">
            <a:off x="4256562" y="4722320"/>
            <a:ext cx="990978" cy="2292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47" name="グループ化 146">
            <a:extLst>
              <a:ext uri="{FF2B5EF4-FFF2-40B4-BE49-F238E27FC236}">
                <a16:creationId xmlns:a16="http://schemas.microsoft.com/office/drawing/2014/main" id="{95BE0384-ECB8-4858-B4CA-AB0564DA4367}"/>
              </a:ext>
            </a:extLst>
          </p:cNvPr>
          <p:cNvGrpSpPr/>
          <p:nvPr/>
        </p:nvGrpSpPr>
        <p:grpSpPr>
          <a:xfrm>
            <a:off x="6348588" y="3591996"/>
            <a:ext cx="715669" cy="619601"/>
            <a:chOff x="6325962" y="3611952"/>
            <a:chExt cx="715669" cy="619601"/>
          </a:xfrm>
        </p:grpSpPr>
        <p:sp>
          <p:nvSpPr>
            <p:cNvPr id="148" name="Rectangle 183">
              <a:extLst>
                <a:ext uri="{FF2B5EF4-FFF2-40B4-BE49-F238E27FC236}">
                  <a16:creationId xmlns:a16="http://schemas.microsoft.com/office/drawing/2014/main" id="{546D604B-15C0-40F5-9586-A120B65FD357}"/>
                </a:ext>
              </a:extLst>
            </p:cNvPr>
            <p:cNvSpPr/>
            <p:nvPr/>
          </p:nvSpPr>
          <p:spPr>
            <a:xfrm>
              <a:off x="6325962" y="4000721"/>
              <a:ext cx="71566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Dataflow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49" name="グラフィックス 148">
              <a:extLst>
                <a:ext uri="{FF2B5EF4-FFF2-40B4-BE49-F238E27FC236}">
                  <a16:creationId xmlns:a16="http://schemas.microsoft.com/office/drawing/2014/main" id="{BEDE2F83-8EEB-4811-AECF-626BE716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6485796" y="3611952"/>
              <a:ext cx="396000" cy="396000"/>
            </a:xfrm>
            <a:prstGeom prst="rect">
              <a:avLst/>
            </a:prstGeom>
          </p:spPr>
        </p:pic>
      </p:grpSp>
      <p:cxnSp>
        <p:nvCxnSpPr>
          <p:cNvPr id="150" name="コネクタ: カギ線 149">
            <a:extLst>
              <a:ext uri="{FF2B5EF4-FFF2-40B4-BE49-F238E27FC236}">
                <a16:creationId xmlns:a16="http://schemas.microsoft.com/office/drawing/2014/main" id="{F30B52B4-3F8C-43D2-A369-01D2DCC9BE73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rot="10800000">
            <a:off x="4782624" y="4262096"/>
            <a:ext cx="464916" cy="462517"/>
          </a:xfrm>
          <a:prstGeom prst="bentConnector2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083D56C1-C66A-4A9A-8197-C83F707A4B27}"/>
              </a:ext>
            </a:extLst>
          </p:cNvPr>
          <p:cNvCxnSpPr>
            <a:cxnSpLocks/>
          </p:cNvCxnSpPr>
          <p:nvPr/>
        </p:nvCxnSpPr>
        <p:spPr>
          <a:xfrm>
            <a:off x="4062047" y="4260052"/>
            <a:ext cx="0" cy="207118"/>
          </a:xfrm>
          <a:prstGeom prst="straightConnector1">
            <a:avLst/>
          </a:prstGeom>
          <a:noFill/>
          <a:ln w="9525" cap="flat" cmpd="sng" algn="ctr">
            <a:solidFill>
              <a:srgbClr val="50E6FF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CC3446B6-3798-4062-B0BE-5DEB16404593}"/>
              </a:ext>
            </a:extLst>
          </p:cNvPr>
          <p:cNvGrpSpPr/>
          <p:nvPr/>
        </p:nvGrpSpPr>
        <p:grpSpPr>
          <a:xfrm>
            <a:off x="4024816" y="3557058"/>
            <a:ext cx="684327" cy="649436"/>
            <a:chOff x="4198590" y="3548018"/>
            <a:chExt cx="684327" cy="649436"/>
          </a:xfrm>
        </p:grpSpPr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F1006629-00B5-4CB0-8851-EC1D93E75471}"/>
                </a:ext>
              </a:extLst>
            </p:cNvPr>
            <p:cNvSpPr txBox="1"/>
            <p:nvPr/>
          </p:nvSpPr>
          <p:spPr>
            <a:xfrm>
              <a:off x="4198590" y="3948155"/>
              <a:ext cx="68432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Dedicated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54" name="グラフィックス 153">
              <a:extLst>
                <a:ext uri="{FF2B5EF4-FFF2-40B4-BE49-F238E27FC236}">
                  <a16:creationId xmlns:a16="http://schemas.microsoft.com/office/drawing/2014/main" id="{147CD5E7-BFDE-41C9-87B7-81817EB4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4342753" y="3548018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0528AB83-9BF2-49EC-8EC8-508447C517DA}"/>
              </a:ext>
            </a:extLst>
          </p:cNvPr>
          <p:cNvGrpSpPr/>
          <p:nvPr/>
        </p:nvGrpSpPr>
        <p:grpSpPr>
          <a:xfrm>
            <a:off x="5449618" y="4402035"/>
            <a:ext cx="693659" cy="709117"/>
            <a:chOff x="5463959" y="4453960"/>
            <a:chExt cx="693659" cy="709117"/>
          </a:xfrm>
        </p:grpSpPr>
        <p:sp>
          <p:nvSpPr>
            <p:cNvPr id="156" name="Rectangle 183">
              <a:extLst>
                <a:ext uri="{FF2B5EF4-FFF2-40B4-BE49-F238E27FC236}">
                  <a16:creationId xmlns:a16="http://schemas.microsoft.com/office/drawing/2014/main" id="{0108A2CE-52FA-4C3D-9766-ED1FFDE49FF6}"/>
                </a:ext>
              </a:extLst>
            </p:cNvPr>
            <p:cNvSpPr/>
            <p:nvPr/>
          </p:nvSpPr>
          <p:spPr>
            <a:xfrm>
              <a:off x="5463959" y="4793745"/>
              <a:ext cx="69365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Spark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57" name="グラフィックス 156">
              <a:extLst>
                <a:ext uri="{FF2B5EF4-FFF2-40B4-BE49-F238E27FC236}">
                  <a16:creationId xmlns:a16="http://schemas.microsoft.com/office/drawing/2014/main" id="{B253F685-37D6-460D-AF81-F9F062C6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5612788" y="4453960"/>
              <a:ext cx="396000" cy="396000"/>
            </a:xfrm>
            <a:prstGeom prst="rect">
              <a:avLst/>
            </a:prstGeom>
          </p:spPr>
        </p:pic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FFBFE79C-7376-41A1-93A2-815405657AD2}"/>
              </a:ext>
            </a:extLst>
          </p:cNvPr>
          <p:cNvGrpSpPr/>
          <p:nvPr/>
        </p:nvGrpSpPr>
        <p:grpSpPr>
          <a:xfrm>
            <a:off x="5010166" y="3543711"/>
            <a:ext cx="640235" cy="675218"/>
            <a:chOff x="4989199" y="3500775"/>
            <a:chExt cx="640235" cy="675218"/>
          </a:xfrm>
        </p:grpSpPr>
        <p:sp>
          <p:nvSpPr>
            <p:cNvPr id="159" name="テキスト ボックス 158">
              <a:extLst>
                <a:ext uri="{FF2B5EF4-FFF2-40B4-BE49-F238E27FC236}">
                  <a16:creationId xmlns:a16="http://schemas.microsoft.com/office/drawing/2014/main" id="{9DD3E88E-3502-421D-BFF8-69965666D118}"/>
                </a:ext>
              </a:extLst>
            </p:cNvPr>
            <p:cNvSpPr txBox="1"/>
            <p:nvPr/>
          </p:nvSpPr>
          <p:spPr>
            <a:xfrm>
              <a:off x="4989199" y="3926694"/>
              <a:ext cx="640235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Data Explorer</a:t>
              </a:r>
              <a:endParaRPr kumimoji="1" lang="en-US" altLang="ja-JP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0" name="グラフィックス 159">
              <a:extLst>
                <a:ext uri="{FF2B5EF4-FFF2-40B4-BE49-F238E27FC236}">
                  <a16:creationId xmlns:a16="http://schemas.microsoft.com/office/drawing/2014/main" id="{0CB1101E-A5AD-4A74-8309-CA5ADD3F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111316" y="3500775"/>
              <a:ext cx="396000" cy="396000"/>
            </a:xfrm>
            <a:prstGeom prst="rect">
              <a:avLst/>
            </a:prstGeom>
          </p:spPr>
        </p:pic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76D8593E-9668-428D-B35A-BA76130542F7}"/>
              </a:ext>
            </a:extLst>
          </p:cNvPr>
          <p:cNvGrpSpPr/>
          <p:nvPr/>
        </p:nvGrpSpPr>
        <p:grpSpPr>
          <a:xfrm>
            <a:off x="6293198" y="4413438"/>
            <a:ext cx="826449" cy="720707"/>
            <a:chOff x="6375749" y="4394610"/>
            <a:chExt cx="826449" cy="720707"/>
          </a:xfrm>
        </p:grpSpPr>
        <p:sp>
          <p:nvSpPr>
            <p:cNvPr id="162" name="Rectangle 183">
              <a:extLst>
                <a:ext uri="{FF2B5EF4-FFF2-40B4-BE49-F238E27FC236}">
                  <a16:creationId xmlns:a16="http://schemas.microsoft.com/office/drawing/2014/main" id="{0FF1EE66-E953-491A-99F6-D793C8E249E0}"/>
                </a:ext>
              </a:extLst>
            </p:cNvPr>
            <p:cNvSpPr/>
            <p:nvPr/>
          </p:nvSpPr>
          <p:spPr>
            <a:xfrm>
              <a:off x="6375749" y="4745985"/>
              <a:ext cx="8264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Serverless</a:t>
              </a:r>
              <a:r>
                <a:rPr kumimoji="0" lang="ja-JP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  <a:r>
                <a:rPr kumimoji="0" lang="en-US" altLang="ja-JP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Segoe UI Light" panose="020B0502040204020203" pitchFamily="34" charset="0"/>
                </a:rPr>
                <a:t>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63" name="グラフィックス 162">
              <a:extLst>
                <a:ext uri="{FF2B5EF4-FFF2-40B4-BE49-F238E27FC236}">
                  <a16:creationId xmlns:a16="http://schemas.microsoft.com/office/drawing/2014/main" id="{A653B299-5FDF-4CD6-BC1A-247E963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6590973" y="4394610"/>
              <a:ext cx="396000" cy="396000"/>
            </a:xfrm>
            <a:prstGeom prst="rect">
              <a:avLst/>
            </a:prstGeom>
          </p:spPr>
        </p:pic>
      </p:grpSp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1B4562B3-80FB-4C26-9DAB-3C9AE571B71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92318" y="3409146"/>
            <a:ext cx="720000" cy="720000"/>
          </a:xfrm>
          <a:prstGeom prst="rect">
            <a:avLst/>
          </a:prstGeom>
        </p:spPr>
      </p:pic>
      <p:pic>
        <p:nvPicPr>
          <p:cNvPr id="165" name="Group 11">
            <a:extLst>
              <a:ext uri="{FF2B5EF4-FFF2-40B4-BE49-F238E27FC236}">
                <a16:creationId xmlns:a16="http://schemas.microsoft.com/office/drawing/2014/main" id="{AACDF925-285F-4715-B5E7-8B458BD1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1"/>
          <a:stretch>
            <a:fillRect/>
          </a:stretch>
        </p:blipFill>
        <p:spPr bwMode="auto">
          <a:xfrm>
            <a:off x="3864047" y="4461704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BCF6DC7F-9C05-43E0-80E3-12B2FEC44556}"/>
              </a:ext>
            </a:extLst>
          </p:cNvPr>
          <p:cNvGrpSpPr/>
          <p:nvPr/>
        </p:nvGrpSpPr>
        <p:grpSpPr>
          <a:xfrm>
            <a:off x="377747" y="3863364"/>
            <a:ext cx="910108" cy="588985"/>
            <a:chOff x="-1142066" y="3862135"/>
            <a:chExt cx="910108" cy="588985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36FF68C-5237-4609-805A-8A6D76EF5F83}"/>
                </a:ext>
              </a:extLst>
            </p:cNvPr>
            <p:cNvSpPr txBox="1"/>
            <p:nvPr/>
          </p:nvSpPr>
          <p:spPr>
            <a:xfrm>
              <a:off x="-1142066" y="3862135"/>
              <a:ext cx="91010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Relational 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6" name="グラフィックス 165">
              <a:extLst>
                <a:ext uri="{FF2B5EF4-FFF2-40B4-BE49-F238E27FC236}">
                  <a16:creationId xmlns:a16="http://schemas.microsoft.com/office/drawing/2014/main" id="{AA737068-6819-47D6-805B-61A0AA2B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-903012" y="4019120"/>
              <a:ext cx="432000" cy="432000"/>
            </a:xfrm>
            <a:prstGeom prst="rect">
              <a:avLst/>
            </a:prstGeom>
          </p:spPr>
        </p:pic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8672B916-2396-4FB6-B941-DD5945A1E1DB}"/>
              </a:ext>
            </a:extLst>
          </p:cNvPr>
          <p:cNvGrpSpPr/>
          <p:nvPr/>
        </p:nvGrpSpPr>
        <p:grpSpPr>
          <a:xfrm>
            <a:off x="469017" y="4630495"/>
            <a:ext cx="728138" cy="577448"/>
            <a:chOff x="-1051081" y="4583529"/>
            <a:chExt cx="728138" cy="577448"/>
          </a:xfrm>
        </p:grpSpPr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EA3CDD6-97BD-406E-896A-D20D74B78E38}"/>
                </a:ext>
              </a:extLst>
            </p:cNvPr>
            <p:cNvSpPr txBox="1"/>
            <p:nvPr/>
          </p:nvSpPr>
          <p:spPr>
            <a:xfrm>
              <a:off x="-1051081" y="4583529"/>
              <a:ext cx="728138" cy="152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eiryo UI"/>
                  <a:cs typeface="+mn-cs"/>
                </a:rPr>
                <a:t>NoSQL</a:t>
              </a:r>
              <a:endParaRPr kumimoji="1" lang="ja-JP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eiryo UI"/>
                <a:cs typeface="+mn-cs"/>
              </a:endParaRPr>
            </a:p>
          </p:txBody>
        </p:sp>
        <p:pic>
          <p:nvPicPr>
            <p:cNvPr id="167" name="グラフィックス 166">
              <a:extLst>
                <a:ext uri="{FF2B5EF4-FFF2-40B4-BE49-F238E27FC236}">
                  <a16:creationId xmlns:a16="http://schemas.microsoft.com/office/drawing/2014/main" id="{5D24FEB4-27A6-4334-ACF3-5F575478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903012" y="4728977"/>
              <a:ext cx="432000" cy="432000"/>
            </a:xfrm>
            <a:prstGeom prst="rect">
              <a:avLst/>
            </a:prstGeom>
          </p:spPr>
        </p:pic>
      </p:grp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996C6086-F798-4980-A61B-6438E962A1C6}"/>
              </a:ext>
            </a:extLst>
          </p:cNvPr>
          <p:cNvSpPr/>
          <p:nvPr/>
        </p:nvSpPr>
        <p:spPr bwMode="auto">
          <a:xfrm>
            <a:off x="469017" y="2881664"/>
            <a:ext cx="777538" cy="1660233"/>
          </a:xfrm>
          <a:custGeom>
            <a:avLst/>
            <a:gdLst>
              <a:gd name="connsiteX0" fmla="*/ 0 w 777538"/>
              <a:gd name="connsiteY0" fmla="*/ 0 h 1660233"/>
              <a:gd name="connsiteX1" fmla="*/ 380994 w 777538"/>
              <a:gd name="connsiteY1" fmla="*/ 0 h 1660233"/>
              <a:gd name="connsiteX2" fmla="*/ 777538 w 777538"/>
              <a:gd name="connsiteY2" fmla="*/ 0 h 1660233"/>
              <a:gd name="connsiteX3" fmla="*/ 777538 w 777538"/>
              <a:gd name="connsiteY3" fmla="*/ 586616 h 1660233"/>
              <a:gd name="connsiteX4" fmla="*/ 777538 w 777538"/>
              <a:gd name="connsiteY4" fmla="*/ 1140027 h 1660233"/>
              <a:gd name="connsiteX5" fmla="*/ 777538 w 777538"/>
              <a:gd name="connsiteY5" fmla="*/ 1660233 h 1660233"/>
              <a:gd name="connsiteX6" fmla="*/ 404320 w 777538"/>
              <a:gd name="connsiteY6" fmla="*/ 1660233 h 1660233"/>
              <a:gd name="connsiteX7" fmla="*/ 0 w 777538"/>
              <a:gd name="connsiteY7" fmla="*/ 1660233 h 1660233"/>
              <a:gd name="connsiteX8" fmla="*/ 0 w 777538"/>
              <a:gd name="connsiteY8" fmla="*/ 1073617 h 1660233"/>
              <a:gd name="connsiteX9" fmla="*/ 0 w 777538"/>
              <a:gd name="connsiteY9" fmla="*/ 487002 h 1660233"/>
              <a:gd name="connsiteX10" fmla="*/ 0 w 777538"/>
              <a:gd name="connsiteY10" fmla="*/ 0 h 16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38" h="1660233" extrusionOk="0">
                <a:moveTo>
                  <a:pt x="0" y="0"/>
                </a:moveTo>
                <a:cubicBezTo>
                  <a:pt x="134777" y="-16173"/>
                  <a:pt x="288435" y="10755"/>
                  <a:pt x="380994" y="0"/>
                </a:cubicBezTo>
                <a:cubicBezTo>
                  <a:pt x="473553" y="-10755"/>
                  <a:pt x="592044" y="12172"/>
                  <a:pt x="777538" y="0"/>
                </a:cubicBezTo>
                <a:cubicBezTo>
                  <a:pt x="769225" y="284221"/>
                  <a:pt x="749205" y="404464"/>
                  <a:pt x="777538" y="586616"/>
                </a:cubicBezTo>
                <a:cubicBezTo>
                  <a:pt x="805871" y="768768"/>
                  <a:pt x="803030" y="961641"/>
                  <a:pt x="777538" y="1140027"/>
                </a:cubicBezTo>
                <a:cubicBezTo>
                  <a:pt x="752046" y="1318413"/>
                  <a:pt x="762527" y="1523364"/>
                  <a:pt x="777538" y="1660233"/>
                </a:cubicBezTo>
                <a:cubicBezTo>
                  <a:pt x="694713" y="1673421"/>
                  <a:pt x="487169" y="1652754"/>
                  <a:pt x="404320" y="1660233"/>
                </a:cubicBezTo>
                <a:cubicBezTo>
                  <a:pt x="321471" y="1667712"/>
                  <a:pt x="162108" y="1655434"/>
                  <a:pt x="0" y="1660233"/>
                </a:cubicBezTo>
                <a:cubicBezTo>
                  <a:pt x="24295" y="1486269"/>
                  <a:pt x="-18691" y="1264374"/>
                  <a:pt x="0" y="1073617"/>
                </a:cubicBezTo>
                <a:cubicBezTo>
                  <a:pt x="18691" y="882860"/>
                  <a:pt x="-19945" y="744894"/>
                  <a:pt x="0" y="487002"/>
                </a:cubicBezTo>
                <a:cubicBezTo>
                  <a:pt x="19945" y="229111"/>
                  <a:pt x="489" y="133023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44AC44E8-1386-4FBC-B765-4F2818FA7E6B}"/>
              </a:ext>
            </a:extLst>
          </p:cNvPr>
          <p:cNvSpPr/>
          <p:nvPr/>
        </p:nvSpPr>
        <p:spPr bwMode="auto">
          <a:xfrm>
            <a:off x="2102185" y="404747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1E514808-65B5-4B2E-9333-A8D0FD280B24}"/>
              </a:ext>
            </a:extLst>
          </p:cNvPr>
          <p:cNvSpPr/>
          <p:nvPr/>
        </p:nvSpPr>
        <p:spPr bwMode="auto">
          <a:xfrm>
            <a:off x="3629114" y="4364436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48DD6863-BFB0-428D-9FF1-DCD442E6620C}"/>
              </a:ext>
            </a:extLst>
          </p:cNvPr>
          <p:cNvSpPr/>
          <p:nvPr/>
        </p:nvSpPr>
        <p:spPr bwMode="auto">
          <a:xfrm>
            <a:off x="6269140" y="3545665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E77C2FB9-4D09-4746-9EA2-1E5EBBEEC142}"/>
              </a:ext>
            </a:extLst>
          </p:cNvPr>
          <p:cNvSpPr/>
          <p:nvPr/>
        </p:nvSpPr>
        <p:spPr bwMode="auto">
          <a:xfrm>
            <a:off x="3901806" y="3545864"/>
            <a:ext cx="874563" cy="680408"/>
          </a:xfrm>
          <a:custGeom>
            <a:avLst/>
            <a:gdLst>
              <a:gd name="connsiteX0" fmla="*/ 0 w 874563"/>
              <a:gd name="connsiteY0" fmla="*/ 0 h 680408"/>
              <a:gd name="connsiteX1" fmla="*/ 428536 w 874563"/>
              <a:gd name="connsiteY1" fmla="*/ 0 h 680408"/>
              <a:gd name="connsiteX2" fmla="*/ 874563 w 874563"/>
              <a:gd name="connsiteY2" fmla="*/ 0 h 680408"/>
              <a:gd name="connsiteX3" fmla="*/ 874563 w 874563"/>
              <a:gd name="connsiteY3" fmla="*/ 680408 h 680408"/>
              <a:gd name="connsiteX4" fmla="*/ 437282 w 874563"/>
              <a:gd name="connsiteY4" fmla="*/ 680408 h 680408"/>
              <a:gd name="connsiteX5" fmla="*/ 0 w 874563"/>
              <a:gd name="connsiteY5" fmla="*/ 680408 h 680408"/>
              <a:gd name="connsiteX6" fmla="*/ 0 w 874563"/>
              <a:gd name="connsiteY6" fmla="*/ 0 h 68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563" h="680408" extrusionOk="0">
                <a:moveTo>
                  <a:pt x="0" y="0"/>
                </a:moveTo>
                <a:cubicBezTo>
                  <a:pt x="142083" y="12878"/>
                  <a:pt x="224342" y="-13155"/>
                  <a:pt x="428536" y="0"/>
                </a:cubicBezTo>
                <a:cubicBezTo>
                  <a:pt x="632730" y="13155"/>
                  <a:pt x="667611" y="-1568"/>
                  <a:pt x="874563" y="0"/>
                </a:cubicBezTo>
                <a:cubicBezTo>
                  <a:pt x="843878" y="334228"/>
                  <a:pt x="886462" y="408293"/>
                  <a:pt x="874563" y="680408"/>
                </a:cubicBezTo>
                <a:cubicBezTo>
                  <a:pt x="776997" y="681984"/>
                  <a:pt x="644360" y="695097"/>
                  <a:pt x="437282" y="680408"/>
                </a:cubicBezTo>
                <a:cubicBezTo>
                  <a:pt x="230204" y="665719"/>
                  <a:pt x="201300" y="676306"/>
                  <a:pt x="0" y="680408"/>
                </a:cubicBezTo>
                <a:cubicBezTo>
                  <a:pt x="1449" y="448551"/>
                  <a:pt x="25893" y="21804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9" name="コネクタ: カギ線 178">
            <a:extLst>
              <a:ext uri="{FF2B5EF4-FFF2-40B4-BE49-F238E27FC236}">
                <a16:creationId xmlns:a16="http://schemas.microsoft.com/office/drawing/2014/main" id="{00F651FC-1FBB-4323-AC87-0CC548CA98C1}"/>
              </a:ext>
            </a:extLst>
          </p:cNvPr>
          <p:cNvCxnSpPr>
            <a:cxnSpLocks/>
            <a:stCxn id="173" idx="3"/>
            <a:endCxn id="174" idx="1"/>
          </p:cNvCxnSpPr>
          <p:nvPr/>
        </p:nvCxnSpPr>
        <p:spPr>
          <a:xfrm>
            <a:off x="1246555" y="3711781"/>
            <a:ext cx="855630" cy="675897"/>
          </a:xfrm>
          <a:prstGeom prst="bentConnector3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コネクタ: カギ線 181">
            <a:extLst>
              <a:ext uri="{FF2B5EF4-FFF2-40B4-BE49-F238E27FC236}">
                <a16:creationId xmlns:a16="http://schemas.microsoft.com/office/drawing/2014/main" id="{B1B9588F-47BE-43FE-B9A3-73CC814E5BA6}"/>
              </a:ext>
            </a:extLst>
          </p:cNvPr>
          <p:cNvCxnSpPr>
            <a:cxnSpLocks/>
            <a:stCxn id="174" idx="3"/>
            <a:endCxn id="175" idx="1"/>
          </p:cNvCxnSpPr>
          <p:nvPr/>
        </p:nvCxnSpPr>
        <p:spPr>
          <a:xfrm>
            <a:off x="2976748" y="4387678"/>
            <a:ext cx="652366" cy="316962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コネクタ: カギ線 184">
            <a:extLst>
              <a:ext uri="{FF2B5EF4-FFF2-40B4-BE49-F238E27FC236}">
                <a16:creationId xmlns:a16="http://schemas.microsoft.com/office/drawing/2014/main" id="{104CF324-1DB4-41B2-8ADB-39F2A290F9BF}"/>
              </a:ext>
            </a:extLst>
          </p:cNvPr>
          <p:cNvCxnSpPr>
            <a:cxnSpLocks/>
            <a:stCxn id="175" idx="3"/>
            <a:endCxn id="176" idx="2"/>
          </p:cNvCxnSpPr>
          <p:nvPr/>
        </p:nvCxnSpPr>
        <p:spPr>
          <a:xfrm flipV="1">
            <a:off x="4503677" y="4226073"/>
            <a:ext cx="2202745" cy="478567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コネクタ: カギ線 187">
            <a:extLst>
              <a:ext uri="{FF2B5EF4-FFF2-40B4-BE49-F238E27FC236}">
                <a16:creationId xmlns:a16="http://schemas.microsoft.com/office/drawing/2014/main" id="{3BE13E49-E359-40E1-8A15-15F4085BB2BD}"/>
              </a:ext>
            </a:extLst>
          </p:cNvPr>
          <p:cNvCxnSpPr>
            <a:cxnSpLocks/>
            <a:stCxn id="176" idx="1"/>
            <a:endCxn id="177" idx="3"/>
          </p:cNvCxnSpPr>
          <p:nvPr/>
        </p:nvCxnSpPr>
        <p:spPr>
          <a:xfrm rot="10800000" flipV="1">
            <a:off x="4776370" y="3885868"/>
            <a:ext cx="1492771" cy="199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F455121-5801-4D43-8A00-6D59072111DB}"/>
              </a:ext>
            </a:extLst>
          </p:cNvPr>
          <p:cNvSpPr/>
          <p:nvPr/>
        </p:nvSpPr>
        <p:spPr bwMode="auto">
          <a:xfrm>
            <a:off x="9645177" y="1745827"/>
            <a:ext cx="762799" cy="824405"/>
          </a:xfrm>
          <a:custGeom>
            <a:avLst/>
            <a:gdLst>
              <a:gd name="connsiteX0" fmla="*/ 0 w 762799"/>
              <a:gd name="connsiteY0" fmla="*/ 0 h 824405"/>
              <a:gd name="connsiteX1" fmla="*/ 373772 w 762799"/>
              <a:gd name="connsiteY1" fmla="*/ 0 h 824405"/>
              <a:gd name="connsiteX2" fmla="*/ 762799 w 762799"/>
              <a:gd name="connsiteY2" fmla="*/ 0 h 824405"/>
              <a:gd name="connsiteX3" fmla="*/ 762799 w 762799"/>
              <a:gd name="connsiteY3" fmla="*/ 428691 h 824405"/>
              <a:gd name="connsiteX4" fmla="*/ 762799 w 762799"/>
              <a:gd name="connsiteY4" fmla="*/ 824405 h 824405"/>
              <a:gd name="connsiteX5" fmla="*/ 396655 w 762799"/>
              <a:gd name="connsiteY5" fmla="*/ 824405 h 824405"/>
              <a:gd name="connsiteX6" fmla="*/ 0 w 762799"/>
              <a:gd name="connsiteY6" fmla="*/ 824405 h 824405"/>
              <a:gd name="connsiteX7" fmla="*/ 0 w 762799"/>
              <a:gd name="connsiteY7" fmla="*/ 428691 h 824405"/>
              <a:gd name="connsiteX8" fmla="*/ 0 w 762799"/>
              <a:gd name="connsiteY8" fmla="*/ 0 h 8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799" h="824405" extrusionOk="0">
                <a:moveTo>
                  <a:pt x="0" y="0"/>
                </a:moveTo>
                <a:cubicBezTo>
                  <a:pt x="123959" y="-15797"/>
                  <a:pt x="235215" y="-8402"/>
                  <a:pt x="373772" y="0"/>
                </a:cubicBezTo>
                <a:cubicBezTo>
                  <a:pt x="512329" y="8402"/>
                  <a:pt x="684761" y="13908"/>
                  <a:pt x="762799" y="0"/>
                </a:cubicBezTo>
                <a:cubicBezTo>
                  <a:pt x="756449" y="105152"/>
                  <a:pt x="744522" y="245982"/>
                  <a:pt x="762799" y="428691"/>
                </a:cubicBezTo>
                <a:cubicBezTo>
                  <a:pt x="781076" y="611400"/>
                  <a:pt x="782470" y="657865"/>
                  <a:pt x="762799" y="824405"/>
                </a:cubicBezTo>
                <a:cubicBezTo>
                  <a:pt x="643752" y="823130"/>
                  <a:pt x="482310" y="815249"/>
                  <a:pt x="396655" y="824405"/>
                </a:cubicBezTo>
                <a:cubicBezTo>
                  <a:pt x="311000" y="833561"/>
                  <a:pt x="174511" y="832013"/>
                  <a:pt x="0" y="824405"/>
                </a:cubicBezTo>
                <a:cubicBezTo>
                  <a:pt x="6297" y="743604"/>
                  <a:pt x="15450" y="564134"/>
                  <a:pt x="0" y="428691"/>
                </a:cubicBezTo>
                <a:cubicBezTo>
                  <a:pt x="-15450" y="293248"/>
                  <a:pt x="1888" y="121812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8" name="コネクタ: カギ線 177">
            <a:extLst>
              <a:ext uri="{FF2B5EF4-FFF2-40B4-BE49-F238E27FC236}">
                <a16:creationId xmlns:a16="http://schemas.microsoft.com/office/drawing/2014/main" id="{2B608A3E-683F-40D9-B593-765A9847423F}"/>
              </a:ext>
            </a:extLst>
          </p:cNvPr>
          <p:cNvCxnSpPr>
            <a:cxnSpLocks/>
            <a:stCxn id="177" idx="0"/>
            <a:endCxn id="40" idx="1"/>
          </p:cNvCxnSpPr>
          <p:nvPr/>
        </p:nvCxnSpPr>
        <p:spPr>
          <a:xfrm rot="5400000" flipH="1" flipV="1">
            <a:off x="6298215" y="198903"/>
            <a:ext cx="1387834" cy="5306089"/>
          </a:xfrm>
          <a:prstGeom prst="bentConnector2">
            <a:avLst/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160C5B4-5911-98CB-6422-A96154B33B16}"/>
              </a:ext>
            </a:extLst>
          </p:cNvPr>
          <p:cNvSpPr/>
          <p:nvPr/>
        </p:nvSpPr>
        <p:spPr bwMode="auto">
          <a:xfrm>
            <a:off x="5216379" y="5442076"/>
            <a:ext cx="1847877" cy="525361"/>
          </a:xfrm>
          <a:custGeom>
            <a:avLst/>
            <a:gdLst>
              <a:gd name="connsiteX0" fmla="*/ 0 w 1847877"/>
              <a:gd name="connsiteY0" fmla="*/ 0 h 525361"/>
              <a:gd name="connsiteX1" fmla="*/ 597480 w 1847877"/>
              <a:gd name="connsiteY1" fmla="*/ 0 h 525361"/>
              <a:gd name="connsiteX2" fmla="*/ 1158003 w 1847877"/>
              <a:gd name="connsiteY2" fmla="*/ 0 h 525361"/>
              <a:gd name="connsiteX3" fmla="*/ 1847877 w 1847877"/>
              <a:gd name="connsiteY3" fmla="*/ 0 h 525361"/>
              <a:gd name="connsiteX4" fmla="*/ 1847877 w 1847877"/>
              <a:gd name="connsiteY4" fmla="*/ 525361 h 525361"/>
              <a:gd name="connsiteX5" fmla="*/ 1268876 w 1847877"/>
              <a:gd name="connsiteY5" fmla="*/ 525361 h 525361"/>
              <a:gd name="connsiteX6" fmla="*/ 615959 w 1847877"/>
              <a:gd name="connsiteY6" fmla="*/ 525361 h 525361"/>
              <a:gd name="connsiteX7" fmla="*/ 0 w 1847877"/>
              <a:gd name="connsiteY7" fmla="*/ 525361 h 525361"/>
              <a:gd name="connsiteX8" fmla="*/ 0 w 1847877"/>
              <a:gd name="connsiteY8" fmla="*/ 0 h 52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7877" h="525361" extrusionOk="0">
                <a:moveTo>
                  <a:pt x="0" y="0"/>
                </a:moveTo>
                <a:cubicBezTo>
                  <a:pt x="143696" y="16565"/>
                  <a:pt x="420892" y="-8347"/>
                  <a:pt x="597480" y="0"/>
                </a:cubicBezTo>
                <a:cubicBezTo>
                  <a:pt x="774068" y="8347"/>
                  <a:pt x="1023816" y="5529"/>
                  <a:pt x="1158003" y="0"/>
                </a:cubicBezTo>
                <a:cubicBezTo>
                  <a:pt x="1292190" y="-5529"/>
                  <a:pt x="1518513" y="-13014"/>
                  <a:pt x="1847877" y="0"/>
                </a:cubicBezTo>
                <a:cubicBezTo>
                  <a:pt x="1849160" y="124960"/>
                  <a:pt x="1850945" y="391501"/>
                  <a:pt x="1847877" y="525361"/>
                </a:cubicBezTo>
                <a:cubicBezTo>
                  <a:pt x="1687917" y="499841"/>
                  <a:pt x="1391194" y="552688"/>
                  <a:pt x="1268876" y="525361"/>
                </a:cubicBezTo>
                <a:cubicBezTo>
                  <a:pt x="1146558" y="498034"/>
                  <a:pt x="779270" y="531836"/>
                  <a:pt x="615959" y="525361"/>
                </a:cubicBezTo>
                <a:cubicBezTo>
                  <a:pt x="452648" y="518886"/>
                  <a:pt x="172277" y="529342"/>
                  <a:pt x="0" y="525361"/>
                </a:cubicBezTo>
                <a:cubicBezTo>
                  <a:pt x="-26197" y="295450"/>
                  <a:pt x="11177" y="212688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1" name="コネクタ: カギ線 40">
            <a:extLst>
              <a:ext uri="{FF2B5EF4-FFF2-40B4-BE49-F238E27FC236}">
                <a16:creationId xmlns:a16="http://schemas.microsoft.com/office/drawing/2014/main" id="{1628F180-F0BF-DC44-B1A6-1F908F988E29}"/>
              </a:ext>
            </a:extLst>
          </p:cNvPr>
          <p:cNvCxnSpPr>
            <a:cxnSpLocks/>
            <a:stCxn id="130" idx="2"/>
            <a:endCxn id="39" idx="1"/>
          </p:cNvCxnSpPr>
          <p:nvPr/>
        </p:nvCxnSpPr>
        <p:spPr>
          <a:xfrm rot="16200000" flipH="1">
            <a:off x="4694751" y="5183128"/>
            <a:ext cx="470377" cy="572879"/>
          </a:xfrm>
          <a:prstGeom prst="bentConnector2">
            <a:avLst/>
          </a:prstGeom>
          <a:ln w="63500">
            <a:solidFill>
              <a:srgbClr val="FF0000"/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コネクタ: カギ線 170">
            <a:extLst>
              <a:ext uri="{FF2B5EF4-FFF2-40B4-BE49-F238E27FC236}">
                <a16:creationId xmlns:a16="http://schemas.microsoft.com/office/drawing/2014/main" id="{74607E47-6B40-8716-067D-FA310D531DD9}"/>
              </a:ext>
            </a:extLst>
          </p:cNvPr>
          <p:cNvCxnSpPr>
            <a:cxnSpLocks/>
            <a:stCxn id="174" idx="3"/>
            <a:endCxn id="177" idx="1"/>
          </p:cNvCxnSpPr>
          <p:nvPr/>
        </p:nvCxnSpPr>
        <p:spPr>
          <a:xfrm flipV="1">
            <a:off x="2976748" y="3886068"/>
            <a:ext cx="925058" cy="50161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0084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EF9CD4-F142-DBE6-31DA-857F3574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68"/>
            <a:ext cx="12436475" cy="46125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1FE207-BB03-3FE8-6E1C-B0F557E5EEC3}"/>
              </a:ext>
            </a:extLst>
          </p:cNvPr>
          <p:cNvSpPr/>
          <p:nvPr/>
        </p:nvSpPr>
        <p:spPr bwMode="auto">
          <a:xfrm>
            <a:off x="163405" y="3330710"/>
            <a:ext cx="856503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CF0ACB-0C1B-5D06-1686-E2455DE3BFCD}"/>
              </a:ext>
            </a:extLst>
          </p:cNvPr>
          <p:cNvSpPr/>
          <p:nvPr/>
        </p:nvSpPr>
        <p:spPr bwMode="auto">
          <a:xfrm>
            <a:off x="3487704" y="3663813"/>
            <a:ext cx="3985758" cy="18225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347E311F-EEB3-7130-5BC6-55C996590C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019908" y="3497262"/>
            <a:ext cx="2467796" cy="107784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3373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63C5AF5-3A91-4A99-2697-92BC3B2A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087"/>
            <a:ext cx="12436475" cy="482435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532E4AE-F303-0AE5-4610-F7113C4C2CD7}"/>
              </a:ext>
            </a:extLst>
          </p:cNvPr>
          <p:cNvSpPr/>
          <p:nvPr/>
        </p:nvSpPr>
        <p:spPr bwMode="auto">
          <a:xfrm>
            <a:off x="62653" y="5003986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32A7D9B-C935-A2AD-D137-FA75A42384B1}"/>
              </a:ext>
            </a:extLst>
          </p:cNvPr>
          <p:cNvSpPr/>
          <p:nvPr/>
        </p:nvSpPr>
        <p:spPr bwMode="auto">
          <a:xfrm>
            <a:off x="670309" y="4731095"/>
            <a:ext cx="1572984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コネクタ: 曲線 14">
            <a:extLst>
              <a:ext uri="{FF2B5EF4-FFF2-40B4-BE49-F238E27FC236}">
                <a16:creationId xmlns:a16="http://schemas.microsoft.com/office/drawing/2014/main" id="{DF426B8B-47C8-AD9E-C2A5-B8E17DC06361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518446" y="5064198"/>
            <a:ext cx="938355" cy="168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100FDD3-11A1-0EBB-3E7A-546CC2C5F94D}"/>
              </a:ext>
            </a:extLst>
          </p:cNvPr>
          <p:cNvSpPr/>
          <p:nvPr/>
        </p:nvSpPr>
        <p:spPr bwMode="auto">
          <a:xfrm>
            <a:off x="3424590" y="3514439"/>
            <a:ext cx="2540185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13F8124D-B69F-0278-3C7F-3200CAAE20E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2243293" y="3715966"/>
            <a:ext cx="1181297" cy="118168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6629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FAA542-8EF0-5FCC-FF90-80F631CB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423"/>
            <a:ext cx="12436475" cy="466367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45374A1-46A6-688A-DF9A-EBEDDC228E61}"/>
              </a:ext>
            </a:extLst>
          </p:cNvPr>
          <p:cNvSpPr/>
          <p:nvPr/>
        </p:nvSpPr>
        <p:spPr bwMode="auto">
          <a:xfrm>
            <a:off x="4800060" y="5344150"/>
            <a:ext cx="1074368" cy="40305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972881-1BB4-A5C3-9092-810B04C8F5E5}"/>
              </a:ext>
            </a:extLst>
          </p:cNvPr>
          <p:cNvSpPr/>
          <p:nvPr/>
        </p:nvSpPr>
        <p:spPr bwMode="auto">
          <a:xfrm>
            <a:off x="4766603" y="3497263"/>
            <a:ext cx="1968305" cy="7230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コネクタ: 曲線 10">
            <a:extLst>
              <a:ext uri="{FF2B5EF4-FFF2-40B4-BE49-F238E27FC236}">
                <a16:creationId xmlns:a16="http://schemas.microsoft.com/office/drawing/2014/main" id="{8F397EE6-004A-378E-9AB9-6A5AA7680B63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>
            <a:off x="5874428" y="3858786"/>
            <a:ext cx="860480" cy="1686891"/>
          </a:xfrm>
          <a:prstGeom prst="curvedConnector3">
            <a:avLst>
              <a:gd name="adj1" fmla="val -26567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46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4230B4-F659-C98D-732C-8AEA60022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115"/>
            <a:ext cx="12436475" cy="48442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9D8A66-EF3C-2D44-A43E-98CD5310DD9E}"/>
              </a:ext>
            </a:extLst>
          </p:cNvPr>
          <p:cNvSpPr/>
          <p:nvPr/>
        </p:nvSpPr>
        <p:spPr bwMode="auto">
          <a:xfrm>
            <a:off x="6083555" y="4865059"/>
            <a:ext cx="871160" cy="7453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9289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9994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F8AE95-F36B-3369-ED3B-54952326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63"/>
            <a:ext cx="12436475" cy="527279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214E07-0FC8-6A31-1AA0-DE91E0B09E51}"/>
              </a:ext>
            </a:extLst>
          </p:cNvPr>
          <p:cNvSpPr/>
          <p:nvPr/>
        </p:nvSpPr>
        <p:spPr bwMode="auto">
          <a:xfrm>
            <a:off x="4785589" y="20114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2F87EF-1EAC-0D20-1C05-29DE6DC31AC3}"/>
              </a:ext>
            </a:extLst>
          </p:cNvPr>
          <p:cNvSpPr/>
          <p:nvPr/>
        </p:nvSpPr>
        <p:spPr bwMode="auto">
          <a:xfrm>
            <a:off x="4785588" y="29961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EEF20137-F057-7EDD-C36C-95FE1B1487E2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609493" y="22146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FBE35CB-D925-6407-8E65-93BE52AD1D38}"/>
              </a:ext>
            </a:extLst>
          </p:cNvPr>
          <p:cNvSpPr/>
          <p:nvPr/>
        </p:nvSpPr>
        <p:spPr bwMode="auto">
          <a:xfrm>
            <a:off x="4795503" y="56280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コネクタ: 曲線 15">
            <a:extLst>
              <a:ext uri="{FF2B5EF4-FFF2-40B4-BE49-F238E27FC236}">
                <a16:creationId xmlns:a16="http://schemas.microsoft.com/office/drawing/2014/main" id="{85D9122F-4794-E43C-A013-A31A0E8E7581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5509792" y="51797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3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CBF1F3-F025-0C01-335B-1CCEB8F6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86" y="0"/>
            <a:ext cx="961990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3822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6DA7269C-5786-5F14-AE80-919155A7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49"/>
            <a:ext cx="12436475" cy="60058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ACD40C-4132-140A-FFAD-9FD1B69F3C8E}"/>
              </a:ext>
            </a:extLst>
          </p:cNvPr>
          <p:cNvSpPr/>
          <p:nvPr/>
        </p:nvSpPr>
        <p:spPr bwMode="auto">
          <a:xfrm>
            <a:off x="9515849" y="5590143"/>
            <a:ext cx="1333859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B66BF87-19C5-5C5A-EEF3-5FD79A9DDAD3}"/>
              </a:ext>
            </a:extLst>
          </p:cNvPr>
          <p:cNvSpPr/>
          <p:nvPr/>
        </p:nvSpPr>
        <p:spPr bwMode="auto">
          <a:xfrm>
            <a:off x="4780992" y="5975805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BB10B335-F11D-7C2A-0905-6D99270F3A36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0283" y="3353309"/>
            <a:ext cx="385662" cy="4859330"/>
          </a:xfrm>
          <a:prstGeom prst="curvedConnector3">
            <a:avLst>
              <a:gd name="adj1" fmla="val -59275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8124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175DA-7B19-924B-F7D1-7B32ACE8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95"/>
            <a:ext cx="12436475" cy="5129734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7CAC786-5666-6AB6-F410-BEACA2756B50}"/>
              </a:ext>
            </a:extLst>
          </p:cNvPr>
          <p:cNvSpPr/>
          <p:nvPr/>
        </p:nvSpPr>
        <p:spPr bwMode="auto">
          <a:xfrm>
            <a:off x="62653" y="4872101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1104A56-916C-9B35-336B-10B33DA1D65E}"/>
              </a:ext>
            </a:extLst>
          </p:cNvPr>
          <p:cNvSpPr/>
          <p:nvPr/>
        </p:nvSpPr>
        <p:spPr bwMode="auto">
          <a:xfrm>
            <a:off x="635620" y="3207210"/>
            <a:ext cx="1730282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コネクタ: 曲線 18">
            <a:extLst>
              <a:ext uri="{FF2B5EF4-FFF2-40B4-BE49-F238E27FC236}">
                <a16:creationId xmlns:a16="http://schemas.microsoft.com/office/drawing/2014/main" id="{9E9247BE-8420-01B0-BE01-8A21D53C2FA5}"/>
              </a:ext>
            </a:extLst>
          </p:cNvPr>
          <p:cNvCxnSpPr>
            <a:cxnSpLocks/>
            <a:stCxn id="15" idx="3"/>
            <a:endCxn id="17" idx="2"/>
          </p:cNvCxnSpPr>
          <p:nvPr/>
        </p:nvCxnSpPr>
        <p:spPr>
          <a:xfrm flipV="1">
            <a:off x="518446" y="3540313"/>
            <a:ext cx="982315" cy="1560300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33B1EB5-57D3-3F90-499D-62D5DC23EF9A}"/>
              </a:ext>
            </a:extLst>
          </p:cNvPr>
          <p:cNvSpPr/>
          <p:nvPr/>
        </p:nvSpPr>
        <p:spPr bwMode="auto">
          <a:xfrm>
            <a:off x="3495616" y="3160180"/>
            <a:ext cx="893014" cy="44335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コネクタ: 曲線 22">
            <a:extLst>
              <a:ext uri="{FF2B5EF4-FFF2-40B4-BE49-F238E27FC236}">
                <a16:creationId xmlns:a16="http://schemas.microsoft.com/office/drawing/2014/main" id="{8D4F1B77-074B-90BC-E0A3-CD5A7BFF86F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365902" y="3373762"/>
            <a:ext cx="1129714" cy="809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47995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ED481D-8901-A429-BE65-1C399DD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99"/>
            <a:ext cx="12436475" cy="52513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069DE5-09EE-2A50-A65A-D4B2FCACFC50}"/>
              </a:ext>
            </a:extLst>
          </p:cNvPr>
          <p:cNvSpPr/>
          <p:nvPr/>
        </p:nvSpPr>
        <p:spPr bwMode="auto">
          <a:xfrm>
            <a:off x="4785589" y="2002664"/>
            <a:ext cx="1369026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AF203BE-9320-762D-707C-B910ACCC880F}"/>
              </a:ext>
            </a:extLst>
          </p:cNvPr>
          <p:cNvSpPr/>
          <p:nvPr/>
        </p:nvSpPr>
        <p:spPr bwMode="auto">
          <a:xfrm>
            <a:off x="4785588" y="298740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F7DBEBF7-53F4-344F-3C0C-59C49B3372A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24933" y="2454261"/>
            <a:ext cx="578310" cy="48797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765098-FD7E-1E7F-6A6C-A75426FF7523}"/>
              </a:ext>
            </a:extLst>
          </p:cNvPr>
          <p:cNvSpPr/>
          <p:nvPr/>
        </p:nvSpPr>
        <p:spPr bwMode="auto">
          <a:xfrm>
            <a:off x="4795503" y="561923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82869B59-C830-9ED1-ECFE-FC84D7B7A80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09792" y="5170950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13437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02A743C-C447-F03D-E9EB-DCAEBF2A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79"/>
            <a:ext cx="12436475" cy="59891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9FC5D2-B5DC-6977-F386-85BFB66C670D}"/>
              </a:ext>
            </a:extLst>
          </p:cNvPr>
          <p:cNvSpPr/>
          <p:nvPr/>
        </p:nvSpPr>
        <p:spPr bwMode="auto">
          <a:xfrm>
            <a:off x="9476215" y="5601144"/>
            <a:ext cx="1377478" cy="74710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13D0B76-9E50-6B92-58AF-F20AC1AD138D}"/>
              </a:ext>
            </a:extLst>
          </p:cNvPr>
          <p:cNvSpPr/>
          <p:nvPr/>
        </p:nvSpPr>
        <p:spPr bwMode="auto">
          <a:xfrm>
            <a:off x="4791364" y="5974710"/>
            <a:ext cx="1084914" cy="3861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D65BB64F-E46F-2CCD-2072-A862936B0778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16200000" flipH="1" flipV="1">
            <a:off x="7562605" y="3372360"/>
            <a:ext cx="373566" cy="4831133"/>
          </a:xfrm>
          <a:prstGeom prst="curvedConnector3">
            <a:avLst>
              <a:gd name="adj1" fmla="val -61194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2339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976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77F6F5-C4B7-7B36-0E81-A4DBFC88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479"/>
            <a:ext cx="12436475" cy="620156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357C354-33FE-2F1C-8773-C41C087A35F6}"/>
              </a:ext>
            </a:extLst>
          </p:cNvPr>
          <p:cNvSpPr/>
          <p:nvPr/>
        </p:nvSpPr>
        <p:spPr bwMode="auto">
          <a:xfrm>
            <a:off x="4794733" y="2468656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76D19A-28C7-8BC5-4F9C-16774064C199}"/>
              </a:ext>
            </a:extLst>
          </p:cNvPr>
          <p:cNvSpPr/>
          <p:nvPr/>
        </p:nvSpPr>
        <p:spPr bwMode="auto">
          <a:xfrm>
            <a:off x="4794732" y="3453395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0E344A6-EF5B-92C7-3808-72B99FCD6C9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18637" y="2671871"/>
            <a:ext cx="348582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8AE3C99-FAAE-0F66-ED72-7FFD46D7B488}"/>
              </a:ext>
            </a:extLst>
          </p:cNvPr>
          <p:cNvSpPr/>
          <p:nvPr/>
        </p:nvSpPr>
        <p:spPr bwMode="auto">
          <a:xfrm>
            <a:off x="4804647" y="608522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276CEDF4-696E-738A-65A6-42BD83921E5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82302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87172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207CCB-77A1-04F5-53C6-A8DE4F1A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79"/>
            <a:ext cx="12436475" cy="653936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F6E638-FB01-418A-F99D-D3F87153F139}"/>
              </a:ext>
            </a:extLst>
          </p:cNvPr>
          <p:cNvSpPr/>
          <p:nvPr/>
        </p:nvSpPr>
        <p:spPr bwMode="auto">
          <a:xfrm>
            <a:off x="7089876" y="1588019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EF6218-8F5A-60CF-9172-017D45D684FB}"/>
              </a:ext>
            </a:extLst>
          </p:cNvPr>
          <p:cNvSpPr/>
          <p:nvPr/>
        </p:nvSpPr>
        <p:spPr bwMode="auto">
          <a:xfrm>
            <a:off x="4804647" y="62589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4C5C0105-E440-B193-69AE-9DAE317BED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46952" y="3643550"/>
            <a:ext cx="2321414" cy="2909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5386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0050F8-A8EC-BEBC-7E24-D1F01002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324"/>
            <a:ext cx="12436475" cy="6109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125391-DC62-2458-ACE7-B04C582D98CA}"/>
              </a:ext>
            </a:extLst>
          </p:cNvPr>
          <p:cNvSpPr/>
          <p:nvPr/>
        </p:nvSpPr>
        <p:spPr bwMode="auto">
          <a:xfrm>
            <a:off x="4804647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6482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2F8989-1982-A893-4F49-F56DA911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215"/>
            <a:ext cx="12436475" cy="61640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3BA9F0-71A7-9471-6E1D-A8399613E84D}"/>
              </a:ext>
            </a:extLst>
          </p:cNvPr>
          <p:cNvSpPr/>
          <p:nvPr/>
        </p:nvSpPr>
        <p:spPr bwMode="auto">
          <a:xfrm>
            <a:off x="4785589" y="2486944"/>
            <a:ext cx="1432648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7CD6D5-09D8-866C-8BB3-B8F595B50893}"/>
              </a:ext>
            </a:extLst>
          </p:cNvPr>
          <p:cNvSpPr/>
          <p:nvPr/>
        </p:nvSpPr>
        <p:spPr bwMode="auto">
          <a:xfrm>
            <a:off x="4785588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773CF1FB-8EED-4771-360A-674A57BA0DF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440839" y="2954447"/>
            <a:ext cx="578310" cy="4561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BDC3D89-DACB-A0E6-40D4-6392878FBB5B}"/>
              </a:ext>
            </a:extLst>
          </p:cNvPr>
          <p:cNvSpPr/>
          <p:nvPr/>
        </p:nvSpPr>
        <p:spPr bwMode="auto">
          <a:xfrm>
            <a:off x="4786359" y="6039505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4788B038-104F-967A-B1BE-E7458DB01416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37224" y="5618654"/>
            <a:ext cx="218294" cy="62340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397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6ACBAC-CC85-3A99-83A0-93B71786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653"/>
            <a:ext cx="12436475" cy="614321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F698B2-89DD-D5E5-B9A1-49C7B81EFB6B}"/>
              </a:ext>
            </a:extLst>
          </p:cNvPr>
          <p:cNvSpPr/>
          <p:nvPr/>
        </p:nvSpPr>
        <p:spPr bwMode="auto">
          <a:xfrm>
            <a:off x="4795503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23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F48C9-3E01-BAD9-68D0-786C2DF5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71" y="0"/>
            <a:ext cx="744013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828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8A094B-B3B5-09FF-8879-3F364892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521"/>
            <a:ext cx="12436475" cy="44314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94D05C-998B-88A4-861D-5925552F4900}"/>
              </a:ext>
            </a:extLst>
          </p:cNvPr>
          <p:cNvSpPr/>
          <p:nvPr/>
        </p:nvSpPr>
        <p:spPr bwMode="auto">
          <a:xfrm>
            <a:off x="3866394" y="1796689"/>
            <a:ext cx="1766112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3913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B57232-AA0C-D0E1-3246-7CFECA0F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17"/>
            <a:ext cx="12436475" cy="615988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586CD23-1D90-4A4D-4810-FE5396BE83C4}"/>
              </a:ext>
            </a:extLst>
          </p:cNvPr>
          <p:cNvSpPr/>
          <p:nvPr/>
        </p:nvSpPr>
        <p:spPr bwMode="auto">
          <a:xfrm>
            <a:off x="4786359" y="6048649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3074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9D609D-E3E6-FC7C-B3E4-B9914CC2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51"/>
            <a:ext cx="12436475" cy="394002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313890-D8BE-9CB4-47A3-F2994590AA2E}"/>
              </a:ext>
            </a:extLst>
          </p:cNvPr>
          <p:cNvSpPr/>
          <p:nvPr/>
        </p:nvSpPr>
        <p:spPr bwMode="auto">
          <a:xfrm>
            <a:off x="62653" y="3040239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59384B-C78C-1F67-5558-99DBD4CB49B9}"/>
              </a:ext>
            </a:extLst>
          </p:cNvPr>
          <p:cNvSpPr/>
          <p:nvPr/>
        </p:nvSpPr>
        <p:spPr bwMode="auto">
          <a:xfrm>
            <a:off x="1216031" y="4756166"/>
            <a:ext cx="1874641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6579FE68-1BFC-CC5A-0730-25BD2856821E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40562" y="3747249"/>
            <a:ext cx="1425456" cy="92548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4E16AF-127F-F737-EE6B-10E4DA6A51C6}"/>
              </a:ext>
            </a:extLst>
          </p:cNvPr>
          <p:cNvSpPr/>
          <p:nvPr/>
        </p:nvSpPr>
        <p:spPr bwMode="auto">
          <a:xfrm>
            <a:off x="6073871" y="2944790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C6CD4CF9-7CE9-0ADF-BB84-ECFE638AD32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090672" y="3111342"/>
            <a:ext cx="2983199" cy="181137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94CA1EF-3C8E-7BA9-2AF3-1BFD0E7BD919}"/>
              </a:ext>
            </a:extLst>
          </p:cNvPr>
          <p:cNvSpPr/>
          <p:nvPr/>
        </p:nvSpPr>
        <p:spPr bwMode="auto">
          <a:xfrm>
            <a:off x="5580095" y="3406249"/>
            <a:ext cx="256720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E9469F78-4A89-43B6-33A3-D937A49D6FAF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H="1">
            <a:off x="7752157" y="3177654"/>
            <a:ext cx="461460" cy="328834"/>
          </a:xfrm>
          <a:prstGeom prst="curvedConnector4">
            <a:avLst>
              <a:gd name="adj1" fmla="val 31954"/>
              <a:gd name="adj2" fmla="val 16951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9468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30793E-9118-F127-F4D1-6417FA2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427"/>
            <a:ext cx="12436475" cy="338567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BD36A2-6DC4-FBAE-69CA-0DC9B9E9803E}"/>
              </a:ext>
            </a:extLst>
          </p:cNvPr>
          <p:cNvSpPr/>
          <p:nvPr/>
        </p:nvSpPr>
        <p:spPr bwMode="auto">
          <a:xfrm>
            <a:off x="71817" y="3345284"/>
            <a:ext cx="419388" cy="41148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4357833B-5900-D0DF-1CC3-6DC36ACC8957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 rot="16200000" flipH="1">
            <a:off x="1514455" y="2112340"/>
            <a:ext cx="1193660" cy="3659549"/>
          </a:xfrm>
          <a:prstGeom prst="curvedConnector3">
            <a:avLst>
              <a:gd name="adj1" fmla="val -19151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E0CDD-9061-B59F-8D1E-005AE4DAED83}"/>
              </a:ext>
            </a:extLst>
          </p:cNvPr>
          <p:cNvSpPr/>
          <p:nvPr/>
        </p:nvSpPr>
        <p:spPr bwMode="auto">
          <a:xfrm>
            <a:off x="3670120" y="4538944"/>
            <a:ext cx="541879" cy="5010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897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668CB8-EF63-4985-6EB6-99D4D687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91"/>
            <a:ext cx="12436475" cy="45505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1061A5-13D5-6468-46C1-9EF976E1F670}"/>
              </a:ext>
            </a:extLst>
          </p:cNvPr>
          <p:cNvSpPr/>
          <p:nvPr/>
        </p:nvSpPr>
        <p:spPr bwMode="auto">
          <a:xfrm>
            <a:off x="6218237" y="4517344"/>
            <a:ext cx="1363363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81651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CC785B-8C73-C450-BE31-96A3E3EB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921"/>
            <a:ext cx="12436475" cy="471268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956DBF-E325-B219-CC51-D58EDF46A459}"/>
              </a:ext>
            </a:extLst>
          </p:cNvPr>
          <p:cNvSpPr/>
          <p:nvPr/>
        </p:nvSpPr>
        <p:spPr bwMode="auto">
          <a:xfrm>
            <a:off x="971960" y="2514808"/>
            <a:ext cx="846541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3BF5F1C-D19B-7083-5E9C-E1DD2D9D89A8}"/>
              </a:ext>
            </a:extLst>
          </p:cNvPr>
          <p:cNvSpPr/>
          <p:nvPr/>
        </p:nvSpPr>
        <p:spPr bwMode="auto">
          <a:xfrm>
            <a:off x="971960" y="5474947"/>
            <a:ext cx="3115408" cy="37865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コネクタ: 曲線 7">
            <a:extLst>
              <a:ext uri="{FF2B5EF4-FFF2-40B4-BE49-F238E27FC236}">
                <a16:creationId xmlns:a16="http://schemas.microsoft.com/office/drawing/2014/main" id="{4A341EA7-73AD-336E-9954-909AAC3A71A5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V="1">
            <a:off x="971960" y="2704135"/>
            <a:ext cx="12700" cy="2960139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81180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F8DD5F-E7C8-2669-A195-52B3DC92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65"/>
            <a:ext cx="12436475" cy="472619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619063-F4E6-82D9-5C67-A5E1D94533E7}"/>
              </a:ext>
            </a:extLst>
          </p:cNvPr>
          <p:cNvSpPr/>
          <p:nvPr/>
        </p:nvSpPr>
        <p:spPr bwMode="auto">
          <a:xfrm>
            <a:off x="62653" y="2638854"/>
            <a:ext cx="455793" cy="45702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064C68-0372-9677-8BDA-FAA00DE583E7}"/>
              </a:ext>
            </a:extLst>
          </p:cNvPr>
          <p:cNvSpPr/>
          <p:nvPr/>
        </p:nvSpPr>
        <p:spPr bwMode="auto">
          <a:xfrm>
            <a:off x="3191135" y="2178509"/>
            <a:ext cx="376559" cy="33310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80967749-7504-737A-3A1C-56B8492F4A7F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604810" y="864250"/>
            <a:ext cx="460345" cy="3088865"/>
          </a:xfrm>
          <a:prstGeom prst="curvedConnector3">
            <a:avLst>
              <a:gd name="adj1" fmla="val 14965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31A506-D915-1366-FC12-B407EB9A3D19}"/>
              </a:ext>
            </a:extLst>
          </p:cNvPr>
          <p:cNvSpPr/>
          <p:nvPr/>
        </p:nvSpPr>
        <p:spPr bwMode="auto">
          <a:xfrm>
            <a:off x="3275807" y="4953812"/>
            <a:ext cx="1744599" cy="33310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A3F528E2-872B-A43A-1208-6AE04BB1E18E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3567694" y="2345061"/>
            <a:ext cx="580413" cy="2608751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1475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59664B-270E-5073-2F93-C91808D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21"/>
            <a:ext cx="12436475" cy="61890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05C6A-967E-D711-C690-2F96123564C3}"/>
              </a:ext>
            </a:extLst>
          </p:cNvPr>
          <p:cNvSpPr/>
          <p:nvPr/>
        </p:nvSpPr>
        <p:spPr bwMode="auto">
          <a:xfrm>
            <a:off x="4785589" y="2486944"/>
            <a:ext cx="823904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E43B36-8450-B8A1-15E8-76E9270C48F5}"/>
              </a:ext>
            </a:extLst>
          </p:cNvPr>
          <p:cNvSpPr/>
          <p:nvPr/>
        </p:nvSpPr>
        <p:spPr bwMode="auto">
          <a:xfrm>
            <a:off x="4776444" y="3471683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ACE8E16A-07AA-D63E-037B-1E8B4392E34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5609493" y="2690159"/>
            <a:ext cx="339438" cy="781524"/>
          </a:xfrm>
          <a:prstGeom prst="curved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E3CB091-791F-DEEB-6B60-17664CE75FD7}"/>
              </a:ext>
            </a:extLst>
          </p:cNvPr>
          <p:cNvSpPr/>
          <p:nvPr/>
        </p:nvSpPr>
        <p:spPr bwMode="auto">
          <a:xfrm>
            <a:off x="4786359" y="6066937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5330B244-12E3-CF02-6CFD-6ED227BC5C6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5518936" y="5636942"/>
            <a:ext cx="245726" cy="6142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6618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127AD4-94AE-25AB-9A1C-486D046D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04"/>
            <a:ext cx="12436475" cy="651871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B39170-BF92-5D93-CDE0-F4136E127CD5}"/>
              </a:ext>
            </a:extLst>
          </p:cNvPr>
          <p:cNvSpPr/>
          <p:nvPr/>
        </p:nvSpPr>
        <p:spPr bwMode="auto">
          <a:xfrm>
            <a:off x="7089876" y="1606307"/>
            <a:ext cx="2344973" cy="234952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AA61BAD-A4FF-FF6E-2235-4C2B1EFB4270}"/>
              </a:ext>
            </a:extLst>
          </p:cNvPr>
          <p:cNvSpPr/>
          <p:nvPr/>
        </p:nvSpPr>
        <p:spPr bwMode="auto">
          <a:xfrm>
            <a:off x="4795503" y="6240673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コネクタ: 曲線 8">
            <a:extLst>
              <a:ext uri="{FF2B5EF4-FFF2-40B4-BE49-F238E27FC236}">
                <a16:creationId xmlns:a16="http://schemas.microsoft.com/office/drawing/2014/main" id="{C2EF6C59-FD92-9662-6BE9-6C7C65D0EA7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660668" y="3638978"/>
            <a:ext cx="2284838" cy="291855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1771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C967CE-8A0E-A2B4-738E-4DDE711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70"/>
            <a:ext cx="12436475" cy="610578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D76ABB-8EFF-637E-64A6-8D2E98033471}"/>
              </a:ext>
            </a:extLst>
          </p:cNvPr>
          <p:cNvSpPr/>
          <p:nvPr/>
        </p:nvSpPr>
        <p:spPr bwMode="auto">
          <a:xfrm>
            <a:off x="4795503" y="6030361"/>
            <a:ext cx="1096615" cy="4064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068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Segoe_Meiryo">
      <a:majorFont>
        <a:latin typeface="Segoe UI Light"/>
        <a:ea typeface="Meiryo UI"/>
        <a:cs typeface=""/>
      </a:majorFont>
      <a:minorFont>
        <a:latin typeface="Segoe UI"/>
        <a:ea typeface="Meiryo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C58157BA-EC50-4C6B-9407-45B12053333C}" vid="{296A48CB-6853-4A02-BD74-8C5415FCA0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1321</Words>
  <Application>Microsoft Office PowerPoint</Application>
  <PresentationFormat>ユーザー設定</PresentationFormat>
  <Paragraphs>585</Paragraphs>
  <Slides>454</Slides>
  <Notes>4</Notes>
  <HiddenSlides>43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454</vt:i4>
      </vt:variant>
    </vt:vector>
  </HeadingPairs>
  <TitlesOfParts>
    <vt:vector size="463" baseType="lpstr">
      <vt:lpstr>-apple-system</vt:lpstr>
      <vt:lpstr>Yu Gothic UI</vt:lpstr>
      <vt:lpstr>メイリオ</vt:lpstr>
      <vt:lpstr>Arial</vt:lpstr>
      <vt:lpstr>Calibri</vt:lpstr>
      <vt:lpstr>Segoe UI</vt:lpstr>
      <vt:lpstr>Segoe UI Light</vt:lpstr>
      <vt:lpstr>Wingdings</vt:lpstr>
      <vt:lpstr>Default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不要</vt:lpstr>
      <vt:lpstr>不要</vt:lpstr>
      <vt:lpstr>不要</vt:lpstr>
      <vt:lpstr>不要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5-2-2-1</vt:lpstr>
      <vt:lpstr>5-2-2-1</vt:lpstr>
      <vt:lpstr>5-2-2-2</vt:lpstr>
      <vt:lpstr>5-2-2-2</vt:lpstr>
      <vt:lpstr>5-2-2-2</vt:lpstr>
      <vt:lpstr>5-2-2-2</vt:lpstr>
      <vt:lpstr>5-3-1-1</vt:lpstr>
      <vt:lpstr>5-3-1-1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5-3-1-2</vt:lpstr>
      <vt:lpstr>5-3-2-1</vt:lpstr>
      <vt:lpstr>5-3-2-2</vt:lpstr>
      <vt:lpstr>5-3-2-3</vt:lpstr>
      <vt:lpstr>5-3-2-4</vt:lpstr>
      <vt:lpstr>5-3-2-4</vt:lpstr>
      <vt:lpstr>5-3-2-5</vt:lpstr>
      <vt:lpstr>5-3-2-6</vt:lpstr>
      <vt:lpstr>5-3-2-6</vt:lpstr>
      <vt:lpstr>5-3-2-6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BI 環境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ゲストアカウントをSynapse管理者として登録する方法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2021-11-04T08:31:04Z</dcterms:created>
  <dcterms:modified xsi:type="dcterms:W3CDTF">2022-05-09T22:49:22Z</dcterms:modified>
</cp:coreProperties>
</file>